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691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848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938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294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2837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3709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077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841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393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708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951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B6DFF-D76C-40C6-B93A-0AE9B1B752DC}" type="datetimeFigureOut">
              <a:rPr lang="hu-HU" smtClean="0"/>
              <a:t>2023. 11. 06.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C1D94-2C28-4531-8813-1CDFB5E97F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792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9. 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Összefoglalás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69916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Közepes szintű feladat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838200" y="1862051"/>
            <a:ext cx="9464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Feladat: Indításkor a </a:t>
            </a:r>
            <a:r>
              <a:rPr lang="hu-HU" dirty="0" err="1" smtClean="0"/>
              <a:t>micro:bit</a:t>
            </a:r>
            <a:r>
              <a:rPr lang="hu-HU" dirty="0" smtClean="0"/>
              <a:t> egyenként kapcsolja fel az 1. sor </a:t>
            </a:r>
            <a:r>
              <a:rPr lang="hu-HU" dirty="0" err="1" smtClean="0"/>
              <a:t>ledjeit</a:t>
            </a:r>
            <a:r>
              <a:rPr lang="hu-HU" dirty="0"/>
              <a:t> </a:t>
            </a:r>
            <a:r>
              <a:rPr lang="hu-HU" dirty="0" smtClean="0"/>
              <a:t>fél másodperces szünetekkel.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039" y="2231383"/>
            <a:ext cx="224790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6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Jó szintű feladat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682" y="1469289"/>
            <a:ext cx="3435413" cy="280371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283" y="1317580"/>
            <a:ext cx="3589363" cy="295542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706582" y="4754880"/>
            <a:ext cx="10815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Feladat: Indításkor a fenti két ábrát fél másodpercenként villogtassa a </a:t>
            </a:r>
            <a:r>
              <a:rPr lang="hu-HU" dirty="0" err="1" smtClean="0"/>
              <a:t>micro:bit</a:t>
            </a:r>
            <a:r>
              <a:rPr lang="hu-HU" dirty="0" smtClean="0"/>
              <a:t> négyszer, majd írja ki, hogy „END.”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963" y="523961"/>
            <a:ext cx="362902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2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Jeles szintű feladat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micro:bit</a:t>
            </a:r>
            <a:r>
              <a:rPr lang="hu-HU" dirty="0" smtClean="0"/>
              <a:t> </a:t>
            </a:r>
            <a:r>
              <a:rPr lang="hu-HU" dirty="0" err="1" smtClean="0"/>
              <a:t>villantson</a:t>
            </a:r>
            <a:r>
              <a:rPr lang="hu-HU" dirty="0" smtClean="0"/>
              <a:t> fel fél másodpercenként fél másodpercre egy tetszőleges ledet. Ha a (2;4) led felvillan, írja ki, hogy „NYERT”!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883" y="2645087"/>
            <a:ext cx="6309793" cy="39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2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79</Words>
  <Application>Microsoft Office PowerPoint</Application>
  <PresentationFormat>Szélesvásznú</PresentationFormat>
  <Paragraphs>8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Office-téma</vt:lpstr>
      <vt:lpstr>9. óra</vt:lpstr>
      <vt:lpstr>Közepes szintű feladat</vt:lpstr>
      <vt:lpstr>Jó szintű feladat</vt:lpstr>
      <vt:lpstr>Jeles szintű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óra</dc:title>
  <dc:creator>Pacsa András</dc:creator>
  <cp:lastModifiedBy>Pacsa András</cp:lastModifiedBy>
  <cp:revision>5</cp:revision>
  <dcterms:created xsi:type="dcterms:W3CDTF">2023-11-06T12:36:53Z</dcterms:created>
  <dcterms:modified xsi:type="dcterms:W3CDTF">2023-11-06T14:01:46Z</dcterms:modified>
</cp:coreProperties>
</file>