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823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74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288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381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500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88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636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266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818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76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507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D0C39-6E2B-4609-A85B-40BE6CCC335D}" type="datetimeFigureOut">
              <a:rPr lang="hu-HU" smtClean="0"/>
              <a:t>2024. 09. 23.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C4C5-171C-48F3-9507-8FADD9857A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84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mWOf5QXE-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akecode.microbit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akecode.microbit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3</a:t>
            </a:r>
            <a:r>
              <a:rPr lang="hu-HU" dirty="0" smtClean="0"/>
              <a:t>.óra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/>
              <a:t>A </a:t>
            </a:r>
            <a:r>
              <a:rPr lang="hu-HU" sz="4800" b="1" dirty="0" err="1" smtClean="0"/>
              <a:t>micro:bit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7232841" y="2917767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09.17.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55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0832" y="267356"/>
            <a:ext cx="7886700" cy="1325563"/>
          </a:xfrm>
        </p:spPr>
        <p:txBody>
          <a:bodyPr/>
          <a:lstStyle/>
          <a:p>
            <a:r>
              <a:rPr lang="hu-HU" dirty="0" smtClean="0"/>
              <a:t>A robotokról – Hol tart a robotika?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28649" y="1592919"/>
            <a:ext cx="7792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2"/>
              </a:rPr>
              <a:t>https://www.youtube.com/watch?v=wmWOf5QXE-Q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7771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Gyűjtsünk</a:t>
            </a:r>
            <a:r>
              <a:rPr lang="hu-HU" dirty="0" smtClean="0"/>
              <a:t> össze robotokat életünkben!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Ipari robotok (pl. autógyártás)</a:t>
            </a:r>
          </a:p>
          <a:p>
            <a:r>
              <a:rPr lang="hu-HU" dirty="0" smtClean="0"/>
              <a:t>Takarító robotok (pl. porszívó, fűnyíró)</a:t>
            </a:r>
          </a:p>
          <a:p>
            <a:r>
              <a:rPr lang="hu-HU" dirty="0" smtClean="0"/>
              <a:t>Orvosi robotok (műtétekhez)</a:t>
            </a:r>
          </a:p>
          <a:p>
            <a:r>
              <a:rPr lang="hu-HU" dirty="0" smtClean="0"/>
              <a:t>Szórakoztató robotok (táncoló robot)</a:t>
            </a:r>
          </a:p>
          <a:p>
            <a:r>
              <a:rPr lang="hu-HU" dirty="0" smtClean="0"/>
              <a:t>Katonai robotok (</a:t>
            </a:r>
            <a:r>
              <a:rPr lang="hu-HU" dirty="0" err="1" smtClean="0"/>
              <a:t>drónok</a:t>
            </a:r>
            <a:r>
              <a:rPr lang="hu-HU" dirty="0" smtClean="0"/>
              <a:t>, távolról irányított repülők, haditechnika </a:t>
            </a:r>
            <a:r>
              <a:rPr lang="hu-HU" dirty="0" err="1" smtClean="0"/>
              <a:t>kialalkításához</a:t>
            </a:r>
            <a:r>
              <a:rPr lang="hu-HU" dirty="0" smtClean="0"/>
              <a:t> használt robotok..)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8951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várunk el a mai robotoktól?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Hajtsa végre a neki adott utasításokat!</a:t>
            </a:r>
          </a:p>
          <a:p>
            <a:r>
              <a:rPr lang="hu-HU" dirty="0" smtClean="0"/>
              <a:t>Érzékeljék a környezetük jellemzőit!</a:t>
            </a:r>
          </a:p>
          <a:p>
            <a:r>
              <a:rPr lang="hu-HU" dirty="0" smtClean="0"/>
              <a:t>Tudjanak döntést hozni egyszerű kérdésekben!</a:t>
            </a:r>
          </a:p>
          <a:p>
            <a:r>
              <a:rPr lang="hu-HU" dirty="0" smtClean="0"/>
              <a:t>A döntés utáni cselekvést végre tudják hajtani!</a:t>
            </a:r>
          </a:p>
          <a:p>
            <a:r>
              <a:rPr lang="hu-HU" dirty="0" smtClean="0"/>
              <a:t>+ képesek legyenek tanulni!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771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robot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/>
              <a:t>A robot olyan elektronikus és mozogni képes szerkezet, amely előzetes programozás után képes feladatok </a:t>
            </a:r>
            <a:r>
              <a:rPr lang="hu-HU" sz="4800" b="1" dirty="0" err="1" smtClean="0"/>
              <a:t>végrahajtására</a:t>
            </a:r>
            <a:r>
              <a:rPr lang="hu-HU" sz="4800" b="1" dirty="0" smtClean="0"/>
              <a:t>.</a:t>
            </a:r>
            <a:endParaRPr lang="hu-HU" sz="4800" b="1" dirty="0"/>
          </a:p>
        </p:txBody>
      </p:sp>
    </p:spTree>
    <p:extLst>
      <p:ext uri="{BB962C8B-B14F-4D97-AF65-F5344CB8AC3E}">
        <p14:creationId xmlns:p14="http://schemas.microsoft.com/office/powerpoint/2010/main" val="13977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Ismétlés: programozás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5" y="141316"/>
            <a:ext cx="8975669" cy="51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9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micro:bit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094" y="1690689"/>
            <a:ext cx="34480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0" y="191193"/>
            <a:ext cx="9119710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4. óra</a:t>
            </a:r>
            <a:br>
              <a:rPr lang="hu-HU" dirty="0" smtClean="0"/>
            </a:br>
            <a:r>
              <a:rPr lang="hu-HU" dirty="0" smtClean="0"/>
              <a:t>A led kijelző használata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7747191" y="365126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09.24.</a:t>
            </a:r>
          </a:p>
        </p:txBody>
      </p:sp>
    </p:spTree>
    <p:extLst>
      <p:ext uri="{BB962C8B-B14F-4D97-AF65-F5344CB8AC3E}">
        <p14:creationId xmlns:p14="http://schemas.microsoft.com/office/powerpoint/2010/main" val="1160564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Oldal: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https://makecode.microbit.org</a:t>
            </a:r>
            <a:r>
              <a:rPr lang="hu-HU" dirty="0" smtClean="0">
                <a:hlinkClick r:id="rId2"/>
              </a:rPr>
              <a:t>/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70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Kiselőadás anyagok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A LED működése</a:t>
            </a:r>
          </a:p>
          <a:p>
            <a:r>
              <a:rPr lang="hu-HU" sz="3600" dirty="0" smtClean="0"/>
              <a:t>A LED technológia története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64403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Helymeghatározás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Mozogjunk!</a:t>
            </a:r>
          </a:p>
          <a:p>
            <a:r>
              <a:rPr lang="hu-HU" sz="4000" dirty="0" smtClean="0"/>
              <a:t>Matematika: Derékszögű koordináta rendszer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84626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Helymeghatározás a </a:t>
            </a:r>
            <a:r>
              <a:rPr lang="hu-HU" dirty="0" err="1" smtClean="0"/>
              <a:t>micro</a:t>
            </a:r>
            <a:r>
              <a:rPr lang="hu-HU" dirty="0" smtClean="0"/>
              <a:t> bit </a:t>
            </a:r>
            <a:r>
              <a:rPr lang="hu-HU" dirty="0" err="1" smtClean="0"/>
              <a:t>ledjein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236" y="2328862"/>
            <a:ext cx="4085705" cy="2808922"/>
          </a:xfrm>
          <a:prstGeom prst="rect">
            <a:avLst/>
          </a:prstGeom>
        </p:spPr>
      </p:pic>
      <p:cxnSp>
        <p:nvCxnSpPr>
          <p:cNvPr id="7" name="Egyenes összekötő nyíllal 6"/>
          <p:cNvCxnSpPr/>
          <p:nvPr/>
        </p:nvCxnSpPr>
        <p:spPr>
          <a:xfrm>
            <a:off x="2011680" y="2618509"/>
            <a:ext cx="2202873" cy="3906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Szövegdoboz 8"/>
          <p:cNvSpPr txBox="1"/>
          <p:nvPr/>
        </p:nvSpPr>
        <p:spPr>
          <a:xfrm>
            <a:off x="1190782" y="2356899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(0,0)</a:t>
            </a:r>
            <a:endParaRPr lang="hu-HU" sz="2800" dirty="0"/>
          </a:p>
        </p:txBody>
      </p:sp>
      <p:cxnSp>
        <p:nvCxnSpPr>
          <p:cNvPr id="10" name="Egyenes összekötő nyíllal 9"/>
          <p:cNvCxnSpPr/>
          <p:nvPr/>
        </p:nvCxnSpPr>
        <p:spPr>
          <a:xfrm flipV="1">
            <a:off x="2685011" y="4387333"/>
            <a:ext cx="2564476" cy="11972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Szövegdoboz 11"/>
          <p:cNvSpPr txBox="1"/>
          <p:nvPr/>
        </p:nvSpPr>
        <p:spPr>
          <a:xfrm>
            <a:off x="1787307" y="543018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(3,4)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8801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Keresd fel az alábbi oldalt!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https://makecode.microbit.org</a:t>
            </a:r>
            <a:r>
              <a:rPr lang="hu-HU" dirty="0" smtClean="0">
                <a:hlinkClick r:id="rId2"/>
              </a:rPr>
              <a:t>/</a:t>
            </a:r>
            <a:endParaRPr lang="hu-HU" dirty="0" smtClean="0"/>
          </a:p>
          <a:p>
            <a:r>
              <a:rPr lang="hu-HU" dirty="0" smtClean="0"/>
              <a:t>A LED menüpont elemei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872" y="3119610"/>
            <a:ext cx="3855633" cy="362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0511" y="1354975"/>
            <a:ext cx="7200900" cy="3581400"/>
          </a:xfrm>
        </p:spPr>
        <p:txBody>
          <a:bodyPr/>
          <a:lstStyle/>
          <a:p>
            <a:r>
              <a:rPr lang="hu-HU" dirty="0" smtClean="0"/>
              <a:t>Fusson végig a kijelzőn egy fénycsík fel-le irányba!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75" y="205566"/>
            <a:ext cx="241935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Egyszerűbb megoldás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Próba!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925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197</Words>
  <Application>Microsoft Office PowerPoint</Application>
  <PresentationFormat>Diavetítés a képernyőre (4:3 oldalarány)</PresentationFormat>
  <Paragraphs>42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Office-téma</vt:lpstr>
      <vt:lpstr>3.óra</vt:lpstr>
      <vt:lpstr>A robotokról – Hol tart a robotika?</vt:lpstr>
      <vt:lpstr>Gyűjtsünk össze robotokat életünkben!</vt:lpstr>
      <vt:lpstr>Mit várunk el a mai robotoktól?</vt:lpstr>
      <vt:lpstr>A robot</vt:lpstr>
      <vt:lpstr>Ismétlés: programozás</vt:lpstr>
      <vt:lpstr>A micro:bit</vt:lpstr>
      <vt:lpstr>PowerPoint-bemutató</vt:lpstr>
      <vt:lpstr>4. óra A led kijelző használata</vt:lpstr>
      <vt:lpstr>Oldal:</vt:lpstr>
      <vt:lpstr>Kiselőadás anyagok</vt:lpstr>
      <vt:lpstr>Helymeghatározás</vt:lpstr>
      <vt:lpstr>Helymeghatározás a micro bit ledjein</vt:lpstr>
      <vt:lpstr>Keresd fel az alábbi oldalt!</vt:lpstr>
      <vt:lpstr>Feladat</vt:lpstr>
      <vt:lpstr>Egyszerűbb megoldás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6.óra</dc:title>
  <dc:creator>Pacsa András</dc:creator>
  <cp:lastModifiedBy>Pacsa András</cp:lastModifiedBy>
  <cp:revision>5</cp:revision>
  <dcterms:created xsi:type="dcterms:W3CDTF">2021-10-12T06:24:07Z</dcterms:created>
  <dcterms:modified xsi:type="dcterms:W3CDTF">2024-09-23T10:40:23Z</dcterms:modified>
</cp:coreProperties>
</file>