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CD2D5-FB35-44AE-934E-5A85C3E7C281}" type="datetimeFigureOut">
              <a:rPr lang="hu-HU" smtClean="0"/>
              <a:t>2024. 11. 12.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F37ED-CB91-460D-8D38-79D4E7BA0FD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897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9276FE-5B62-480C-871C-87B21634A447}" type="datetime1">
              <a:rPr lang="hu-HU" smtClean="0"/>
              <a:t>2024. 11. 12.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6308-CEC0-4128-9D86-69683536FF38}" type="datetime1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46D0C-5441-4452-8646-C6CBA33D145A}" type="datetime1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92D5E-13C6-4785-93FD-2A378BE131B4}" type="datetime1">
              <a:rPr lang="hu-HU" smtClean="0"/>
              <a:t>2024. 11. 12.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0CE7-9374-4A93-A175-93AC6D3752AF}" type="datetime1">
              <a:rPr lang="hu-HU" smtClean="0"/>
              <a:t>2024. 11. 12.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65DF4-8040-477B-AE4E-EE460410DE07}" type="datetime1">
              <a:rPr lang="hu-HU" smtClean="0"/>
              <a:t>2024. 11. 12.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6965-AE9E-417B-931A-418A1328C283}" type="datetime1">
              <a:rPr lang="hu-HU" smtClean="0"/>
              <a:t>2024. 11. 12.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4994C91-B28A-4E48-B96E-04949A6B4DAC}" type="datetime1">
              <a:rPr lang="hu-HU" smtClean="0"/>
              <a:t>2024. 11. 12.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575B72-F046-4E94-90A4-DE785062ACAD}" type="datetime1">
              <a:rPr lang="hu-HU" smtClean="0"/>
              <a:t>2024. 11. 12.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D105F-C053-4243-9D33-65EA32BF5811}" type="datetime1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0BC5-2FB5-4C22-AB90-8A3EEA1B12DB}" type="datetime1">
              <a:rPr lang="hu-HU" smtClean="0"/>
              <a:t>2024. 11. 12.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32E8C10-FAFA-4A53-9372-68B7BDE77A46}" type="datetime1">
              <a:rPr lang="hu-HU" smtClean="0"/>
              <a:t>2024. 11. 12.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71086AB-733C-4624-8828-9E436D3884F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11. </a:t>
            </a:r>
            <a:r>
              <a:rPr lang="hu-HU" dirty="0" smtClean="0"/>
              <a:t>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A képek fajtái</a:t>
            </a:r>
            <a:br>
              <a:rPr lang="hu-HU" dirty="0" smtClean="0"/>
            </a:br>
            <a:r>
              <a:rPr lang="hu-HU" dirty="0" smtClean="0"/>
              <a:t>Képszerkesztési lehetőségek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3672408" cy="2295255"/>
          </a:xfrm>
          <a:prstGeom prst="rect">
            <a:avLst/>
          </a:prstGeom>
          <a:noFill/>
          <a:ln w="349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9795"/>
            <a:ext cx="2121981" cy="223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588224" y="404664"/>
            <a:ext cx="1920240" cy="365760"/>
          </a:xfrm>
        </p:spPr>
        <p:txBody>
          <a:bodyPr/>
          <a:lstStyle/>
          <a:p>
            <a:fld id="{30745808-0F4E-4545-8E62-CD891173F061}" type="datetime1">
              <a:rPr lang="hu-HU" sz="1800" smtClean="0">
                <a:solidFill>
                  <a:srgbClr val="FF0000"/>
                </a:solidFill>
              </a:rPr>
              <a:t>2024. 11. 12.</a:t>
            </a:fld>
            <a:endParaRPr lang="hu-H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16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Honnan tudjuk, hogy egy fájl kép?</a:t>
            </a:r>
          </a:p>
          <a:p>
            <a:r>
              <a:rPr lang="hu-HU" dirty="0" smtClean="0"/>
              <a:t>Leggyakoribb képfájl kiterjesztések:</a:t>
            </a:r>
            <a:br>
              <a:rPr lang="hu-HU" dirty="0" smtClean="0"/>
            </a:br>
            <a:r>
              <a:rPr lang="hu-HU" dirty="0" err="1" smtClean="0"/>
              <a:t>jpg</a:t>
            </a:r>
            <a:r>
              <a:rPr lang="hu-HU" dirty="0" smtClean="0"/>
              <a:t>, </a:t>
            </a:r>
            <a:r>
              <a:rPr lang="hu-HU" dirty="0" err="1" smtClean="0"/>
              <a:t>jpeg</a:t>
            </a:r>
            <a:r>
              <a:rPr lang="hu-HU" dirty="0" smtClean="0"/>
              <a:t>, </a:t>
            </a:r>
            <a:r>
              <a:rPr lang="hu-HU" dirty="0" err="1" smtClean="0"/>
              <a:t>png</a:t>
            </a:r>
            <a:r>
              <a:rPr lang="hu-HU" dirty="0" smtClean="0"/>
              <a:t>, </a:t>
            </a:r>
            <a:r>
              <a:rPr lang="hu-HU" dirty="0" err="1" smtClean="0"/>
              <a:t>gif</a:t>
            </a:r>
            <a:r>
              <a:rPr lang="hu-HU" dirty="0" smtClean="0"/>
              <a:t>, </a:t>
            </a:r>
            <a:r>
              <a:rPr lang="hu-HU" dirty="0" err="1" smtClean="0"/>
              <a:t>img</a:t>
            </a:r>
            <a:r>
              <a:rPr lang="hu-HU" dirty="0" smtClean="0"/>
              <a:t>, </a:t>
            </a:r>
            <a:r>
              <a:rPr lang="hu-HU" dirty="0" err="1" smtClean="0"/>
              <a:t>bmp</a:t>
            </a:r>
            <a:r>
              <a:rPr lang="hu-HU" dirty="0" smtClean="0"/>
              <a:t>, </a:t>
            </a:r>
            <a:r>
              <a:rPr lang="hu-HU" dirty="0" err="1" smtClean="0"/>
              <a:t>cdr</a:t>
            </a:r>
            <a:r>
              <a:rPr lang="hu-HU" dirty="0" smtClean="0"/>
              <a:t>, </a:t>
            </a:r>
            <a:r>
              <a:rPr lang="hu-HU" dirty="0" err="1" smtClean="0"/>
              <a:t>wmf</a:t>
            </a:r>
            <a:r>
              <a:rPr lang="hu-HU" dirty="0" smtClean="0"/>
              <a:t>…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képek formátuma</a:t>
            </a:r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96952"/>
            <a:ext cx="28575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http://cdn.osxdaily.com/wp-content/uploads/2013/07/dancing-banan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708" y="2924944"/>
            <a:ext cx="2468513" cy="243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D56C-CF9F-49CE-AFCA-051D36CEE201}" type="datetime1">
              <a:rPr lang="hu-HU" smtClean="0"/>
              <a:t>2024. 11. 12.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919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6480" y="1481328"/>
            <a:ext cx="8229600" cy="4525963"/>
          </a:xfrm>
        </p:spPr>
        <p:txBody>
          <a:bodyPr>
            <a:normAutofit/>
          </a:bodyPr>
          <a:lstStyle/>
          <a:p>
            <a:r>
              <a:rPr lang="hu-HU" dirty="0" smtClean="0"/>
              <a:t>A kép pontjait rögzíti.</a:t>
            </a:r>
          </a:p>
          <a:p>
            <a:r>
              <a:rPr lang="hu-HU" dirty="0" smtClean="0"/>
              <a:t>Hátrány: Nagyításnál torzul a kép, nagy méret.</a:t>
            </a:r>
            <a:endParaRPr lang="hu-HU" dirty="0"/>
          </a:p>
          <a:p>
            <a:r>
              <a:rPr lang="hu-HU" dirty="0" smtClean="0"/>
              <a:t>Pl. 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Előny: Jól színezhetők, képpontonként szerkeszthetők. 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bittérképes (raszteres</a:t>
            </a:r>
            <a:r>
              <a:rPr lang="hu-HU" dirty="0"/>
              <a:t>)</a:t>
            </a:r>
            <a:r>
              <a:rPr lang="hu-HU" dirty="0" smtClean="0"/>
              <a:t> képformátum (pl. </a:t>
            </a:r>
            <a:r>
              <a:rPr lang="hu-HU" dirty="0" err="1" smtClean="0"/>
              <a:t>bmp</a:t>
            </a:r>
            <a:r>
              <a:rPr lang="hu-HU" dirty="0" smtClean="0"/>
              <a:t>, </a:t>
            </a:r>
            <a:r>
              <a:rPr lang="hu-HU" dirty="0" err="1" smtClean="0"/>
              <a:t>tif</a:t>
            </a:r>
            <a:r>
              <a:rPr lang="hu-HU" dirty="0" smtClean="0"/>
              <a:t>, </a:t>
            </a:r>
            <a:r>
              <a:rPr lang="hu-HU" dirty="0" err="1" smtClean="0"/>
              <a:t>jpg</a:t>
            </a:r>
            <a:r>
              <a:rPr lang="hu-HU" dirty="0" smtClean="0"/>
              <a:t>)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60" y="2852936"/>
            <a:ext cx="2989600" cy="191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08B4-D09C-4D12-BDA3-D45881C4DD7B}" type="datetime1">
              <a:rPr lang="hu-HU" smtClean="0"/>
              <a:t>2024. 11. 12.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758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Matematikai képletek segítségével építi fel a képet, a kép minden eleme külön objektum.</a:t>
            </a:r>
          </a:p>
          <a:p>
            <a:r>
              <a:rPr lang="hu-HU" dirty="0" smtClean="0"/>
              <a:t>Hátrány: Rosszul színezhetők.</a:t>
            </a:r>
          </a:p>
          <a:p>
            <a:r>
              <a:rPr lang="hu-HU" dirty="0" smtClean="0"/>
              <a:t>Előny: Nagyíthatók, minden elem külön szerkeszthető.</a:t>
            </a:r>
          </a:p>
          <a:p>
            <a:r>
              <a:rPr lang="hu-HU" dirty="0" err="1" smtClean="0"/>
              <a:t>Pl</a:t>
            </a:r>
            <a:r>
              <a:rPr lang="hu-HU" dirty="0" smtClean="0"/>
              <a:t>: 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vektorgrafikus képformátum (pl. </a:t>
            </a:r>
            <a:r>
              <a:rPr lang="hu-HU" dirty="0" err="1" smtClean="0"/>
              <a:t>cps</a:t>
            </a:r>
            <a:r>
              <a:rPr lang="hu-HU" dirty="0" smtClean="0"/>
              <a:t>, </a:t>
            </a:r>
            <a:r>
              <a:rPr lang="hu-HU" dirty="0" err="1" smtClean="0"/>
              <a:t>wmf</a:t>
            </a:r>
            <a:r>
              <a:rPr lang="hu-HU" dirty="0" smtClean="0"/>
              <a:t>, </a:t>
            </a:r>
            <a:r>
              <a:rPr lang="hu-HU" dirty="0" err="1" smtClean="0"/>
              <a:t>cdr</a:t>
            </a:r>
            <a:r>
              <a:rPr lang="hu-HU" dirty="0" smtClean="0"/>
              <a:t>) 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33376"/>
            <a:ext cx="2952328" cy="163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031D-8690-41F7-B355-CA5B4ED560A9}" type="datetime1">
              <a:rPr lang="hu-HU" smtClean="0"/>
              <a:t>2024. 11. 12.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454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6308-CEC0-4128-9D86-69683536FF38}" type="datetime1">
              <a:rPr lang="hu-HU" smtClean="0"/>
              <a:t>2024. 11. 12.</a:t>
            </a:fld>
            <a:endParaRPr lang="hu-HU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Képszerkesztési lehetőségek</a:t>
            </a:r>
            <a:endParaRPr lang="hu-HU" dirty="0"/>
          </a:p>
        </p:txBody>
      </p:sp>
      <p:pic>
        <p:nvPicPr>
          <p:cNvPr id="1026" name="Picture 2" descr="Zalaegerszeg - » Megújult a Dózsa György Általános Iskol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23536"/>
            <a:ext cx="3264078" cy="22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alaegerszeg - » Megújult a Dózsa György Általános Isko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402" y="1395045"/>
            <a:ext cx="3264078" cy="22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Zalaegerszeg - » Megújult a Dózsa György Általános Iskol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05064"/>
            <a:ext cx="3264078" cy="22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alaegerszeg - » Megújult a Dózsa György Általános Iskol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896" y="3999057"/>
            <a:ext cx="3264078" cy="22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2339752" y="25129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a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2339752" y="2548750"/>
            <a:ext cx="6543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alap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5811176" y="2697658"/>
            <a:ext cx="17379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- fényerősség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195736" y="5032380"/>
            <a:ext cx="15055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+ kontraszt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5920982" y="4932338"/>
            <a:ext cx="15183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- telítettség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153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E6308-CEC0-4128-9D86-69683536FF38}" type="datetime1">
              <a:rPr lang="hu-HU" smtClean="0"/>
              <a:t>2024. 11. 12.</a:t>
            </a:fld>
            <a:endParaRPr lang="hu-HU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Képszerkesztési lehetőségek</a:t>
            </a:r>
            <a:endParaRPr lang="hu-HU" dirty="0"/>
          </a:p>
        </p:txBody>
      </p:sp>
      <p:pic>
        <p:nvPicPr>
          <p:cNvPr id="1026" name="Picture 2" descr="Zalaegerszeg - » Megújult a Dózsa György Általános Iskol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23536"/>
            <a:ext cx="3264078" cy="2235894"/>
          </a:xfrm>
          <a:prstGeom prst="rect">
            <a:avLst/>
          </a:prstGeom>
          <a:noFill/>
          <a:effectLst>
            <a:outerShdw blurRad="50800" dist="3048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2339752" y="25129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a</a:t>
            </a:r>
            <a:endParaRPr lang="hu-HU" dirty="0"/>
          </a:p>
        </p:txBody>
      </p:sp>
      <p:pic>
        <p:nvPicPr>
          <p:cNvPr id="15" name="Picture 2" descr="Zalaegerszeg - » Megújult a Dózsa György Általános Isko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110" y="1423536"/>
            <a:ext cx="3264078" cy="22358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Zalaegerszeg - » Megújult a Dózsa György Általános Isko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3594236" cy="2462052"/>
          </a:xfrm>
          <a:prstGeom prst="rect">
            <a:avLst/>
          </a:prstGeom>
          <a:noFill/>
          <a:effectLst>
            <a:outerShdw blurRad="50800" dist="304800" dir="2700000" algn="tl" rotWithShape="0">
              <a:prstClr val="black">
                <a:alpha val="40000"/>
              </a:prstClr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Zalaegerszeg - » Megújult a Dózsa György Általános Iskola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914" y="4077072"/>
            <a:ext cx="3594236" cy="2462052"/>
          </a:xfrm>
          <a:prstGeom prst="rect">
            <a:avLst/>
          </a:prstGeom>
          <a:noFill/>
          <a:effectLst>
            <a:outerShdw blurRad="50800" dist="304800" dir="2700000" algn="tl" rotWithShape="0">
              <a:prstClr val="black">
                <a:alpha val="40000"/>
              </a:prstClr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zövegdoboz 18"/>
          <p:cNvSpPr txBox="1"/>
          <p:nvPr/>
        </p:nvSpPr>
        <p:spPr>
          <a:xfrm>
            <a:off x="2325485" y="2562689"/>
            <a:ext cx="13869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árnyékolás</a:t>
            </a:r>
            <a:endParaRPr lang="hu-HU" dirty="0"/>
          </a:p>
        </p:txBody>
      </p:sp>
      <p:sp>
        <p:nvSpPr>
          <p:cNvPr id="20" name="Szövegdoboz 19"/>
          <p:cNvSpPr txBox="1"/>
          <p:nvPr/>
        </p:nvSpPr>
        <p:spPr>
          <a:xfrm>
            <a:off x="6033573" y="2562689"/>
            <a:ext cx="12634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keretezés</a:t>
            </a:r>
            <a:endParaRPr lang="hu-HU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2115911" y="5267448"/>
            <a:ext cx="14061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Finom élek</a:t>
            </a:r>
            <a:endParaRPr lang="hu-HU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5679324" y="5222123"/>
            <a:ext cx="23487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Művészi effektusok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238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</TotalTime>
  <Words>153</Words>
  <Application>Microsoft Office PowerPoint</Application>
  <PresentationFormat>Diavetítés a képernyőre (4:3 oldalarány)</PresentationFormat>
  <Paragraphs>33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3" baseType="lpstr">
      <vt:lpstr>Arial</vt:lpstr>
      <vt:lpstr>Calibri</vt:lpstr>
      <vt:lpstr>Lucida Sans Unicode</vt:lpstr>
      <vt:lpstr>Verdana</vt:lpstr>
      <vt:lpstr>Wingdings 2</vt:lpstr>
      <vt:lpstr>Wingdings 3</vt:lpstr>
      <vt:lpstr>Sétatér</vt:lpstr>
      <vt:lpstr>11. óra</vt:lpstr>
      <vt:lpstr>A képek formátuma</vt:lpstr>
      <vt:lpstr>A bittérképes (raszteres) képformátum (pl. bmp, tif, jpg)</vt:lpstr>
      <vt:lpstr>A vektorgrafikus képformátum (pl. cps, wmf, cdr) </vt:lpstr>
      <vt:lpstr>Képszerkesztési lehetőségek</vt:lpstr>
      <vt:lpstr>Képszerkesztési lehetőségek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óra</dc:title>
  <dc:creator>Tanar</dc:creator>
  <cp:lastModifiedBy>Pacsa András</cp:lastModifiedBy>
  <cp:revision>5</cp:revision>
  <dcterms:created xsi:type="dcterms:W3CDTF">2015-12-10T06:54:05Z</dcterms:created>
  <dcterms:modified xsi:type="dcterms:W3CDTF">2024-11-12T07:50:19Z</dcterms:modified>
</cp:coreProperties>
</file>