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8CCB1F-8AEE-4D9B-A1CF-3BEF699EB96A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6D532F-BE1C-4FE5-B0EF-87BD0EDD69FA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24</a:t>
            </a:r>
            <a:r>
              <a:rPr lang="hu-HU" dirty="0" smtClean="0"/>
              <a:t>. </a:t>
            </a:r>
            <a:r>
              <a:rPr lang="hu-HU" dirty="0" smtClean="0"/>
              <a:t>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Az informatika szerepe életünkben</a:t>
            </a:r>
          </a:p>
          <a:p>
            <a:r>
              <a:rPr lang="hu-HU" dirty="0" smtClean="0"/>
              <a:t>Alapfogalmak – adat, információ, kommunikáció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87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Mit jelentenek a következő fogalmak?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Adat</a:t>
            </a:r>
          </a:p>
          <a:p>
            <a:r>
              <a:rPr lang="hu-HU" dirty="0" smtClean="0"/>
              <a:t>Információ</a:t>
            </a:r>
          </a:p>
          <a:p>
            <a:r>
              <a:rPr lang="hu-HU" dirty="0" smtClean="0"/>
              <a:t>Jel</a:t>
            </a:r>
          </a:p>
          <a:p>
            <a:r>
              <a:rPr lang="hu-HU" dirty="0" smtClean="0"/>
              <a:t>Kód</a:t>
            </a:r>
          </a:p>
        </p:txBody>
      </p:sp>
    </p:spTree>
    <p:extLst>
      <p:ext uri="{BB962C8B-B14F-4D97-AF65-F5344CB8AC3E}">
        <p14:creationId xmlns:p14="http://schemas.microsoft.com/office/powerpoint/2010/main" val="339149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Adat fogalma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adat tények, fogalmak olyan megjelenési formája, amely alkalmas emberi eszközökkel történő értelmezésre, feldolgozásra, továbbításra.</a:t>
            </a:r>
          </a:p>
        </p:txBody>
      </p:sp>
    </p:spTree>
    <p:extLst>
      <p:ext uri="{BB962C8B-B14F-4D97-AF65-F5344CB8AC3E}">
        <p14:creationId xmlns:p14="http://schemas.microsoft.com/office/powerpoint/2010/main" val="61432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Információ fogalma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információ olyan tény, amelynek megismerésekor olyan tudásra teszünk szert, ami addig nem volt a birtokunkban</a:t>
            </a:r>
            <a:r>
              <a:rPr lang="hu-HU" dirty="0" smtClean="0"/>
              <a:t>.</a:t>
            </a:r>
          </a:p>
          <a:p>
            <a:r>
              <a:rPr lang="hu-HU" b="1" dirty="0"/>
              <a:t>Az információ értelmezett adat.</a:t>
            </a:r>
            <a:r>
              <a:rPr lang="hu-H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9267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jel fogalma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Az információkat jelek segítségével </a:t>
            </a:r>
            <a:r>
              <a:rPr lang="hu-HU" b="1" dirty="0" smtClean="0"/>
              <a:t>rögzítjük.</a:t>
            </a:r>
          </a:p>
          <a:p>
            <a:r>
              <a:rPr lang="hu-HU" b="1" dirty="0" smtClean="0"/>
              <a:t>Ismert jelek, nem ismert jelek…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432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kód fogalma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</a:t>
            </a:r>
            <a:r>
              <a:rPr lang="hu-HU" dirty="0" smtClean="0"/>
              <a:t>Megállapodás </a:t>
            </a:r>
            <a:r>
              <a:rPr lang="hu-HU" dirty="0"/>
              <a:t>szerinti jelek vagy szimbólumok rendszere, mellyel valamely információ egyértelműen megadható.</a:t>
            </a:r>
          </a:p>
        </p:txBody>
      </p:sp>
    </p:spTree>
    <p:extLst>
      <p:ext uri="{BB962C8B-B14F-4D97-AF65-F5344CB8AC3E}">
        <p14:creationId xmlns:p14="http://schemas.microsoft.com/office/powerpoint/2010/main" val="380366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Kommunikáció fogalma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 </a:t>
            </a:r>
            <a:r>
              <a:rPr lang="hu-HU" b="1" dirty="0"/>
              <a:t>kommunikáció</a:t>
            </a:r>
            <a:r>
              <a:rPr lang="hu-HU" dirty="0"/>
              <a:t> az információcsere folyamata általában egy közös jelrendszer segítségével</a:t>
            </a:r>
            <a:r>
              <a:rPr lang="hu-HU" dirty="0" smtClean="0"/>
              <a:t>.</a:t>
            </a:r>
          </a:p>
          <a:p>
            <a:r>
              <a:rPr lang="hu-HU" i="1" dirty="0" err="1" smtClean="0"/>
              <a:t>communicatio</a:t>
            </a:r>
            <a:r>
              <a:rPr lang="hu-HU" dirty="0" smtClean="0"/>
              <a:t> </a:t>
            </a:r>
            <a:r>
              <a:rPr lang="hu-HU" dirty="0"/>
              <a:t>latin eredetű szó: közzétételt és teljesítést jelent.</a:t>
            </a:r>
          </a:p>
        </p:txBody>
      </p:sp>
    </p:spTree>
    <p:extLst>
      <p:ext uri="{BB962C8B-B14F-4D97-AF65-F5344CB8AC3E}">
        <p14:creationId xmlns:p14="http://schemas.microsoft.com/office/powerpoint/2010/main" val="575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kommunikációs modell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49720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</TotalTime>
  <Words>97</Words>
  <Application>Microsoft Office PowerPoint</Application>
  <PresentationFormat>Diavetítés a képernyőre (4:3 oldalarány)</PresentationFormat>
  <Paragraphs>22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Calibri</vt:lpstr>
      <vt:lpstr>Constantia</vt:lpstr>
      <vt:lpstr>Wingdings 2</vt:lpstr>
      <vt:lpstr>Áramlás</vt:lpstr>
      <vt:lpstr>24. óra</vt:lpstr>
      <vt:lpstr>Mit jelentenek a következő fogalmak?</vt:lpstr>
      <vt:lpstr>Adat fogalma</vt:lpstr>
      <vt:lpstr>Információ fogalma</vt:lpstr>
      <vt:lpstr>A jel fogalma</vt:lpstr>
      <vt:lpstr>A kód fogalma</vt:lpstr>
      <vt:lpstr>Kommunikáció fogalma</vt:lpstr>
      <vt:lpstr>A kommunikációs modell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óra</dc:title>
  <dc:creator>Tanar</dc:creator>
  <cp:lastModifiedBy>Pacsa Andras</cp:lastModifiedBy>
  <cp:revision>4</cp:revision>
  <dcterms:created xsi:type="dcterms:W3CDTF">2015-09-07T11:07:53Z</dcterms:created>
  <dcterms:modified xsi:type="dcterms:W3CDTF">2025-02-25T07:22:53Z</dcterms:modified>
</cp:coreProperties>
</file>