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04" r:id="rId1"/>
  </p:sldMasterIdLst>
  <p:sldIdLst>
    <p:sldId id="256" r:id="rId2"/>
    <p:sldId id="258" r:id="rId3"/>
    <p:sldId id="257" r:id="rId4"/>
    <p:sldId id="260" r:id="rId5"/>
    <p:sldId id="259" r:id="rId6"/>
    <p:sldId id="264" r:id="rId7"/>
    <p:sldId id="262" r:id="rId8"/>
    <p:sldId id="265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24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33DEC5-7659-4230-836A-26649F7C9057}" type="doc">
      <dgm:prSet loTypeId="urn:microsoft.com/office/officeart/2008/layout/HorizontalMultiLevelHierarchy" loCatId="hierarchy" qsTypeId="urn:microsoft.com/office/officeart/2005/8/quickstyle/3d5" qsCatId="3D" csTypeId="urn:microsoft.com/office/officeart/2005/8/colors/colorful4" csCatId="colorful" phldr="1"/>
      <dgm:spPr/>
      <dgm:t>
        <a:bodyPr/>
        <a:lstStyle/>
        <a:p>
          <a:endParaRPr lang="hu-HU"/>
        </a:p>
      </dgm:t>
    </dgm:pt>
    <dgm:pt modelId="{3D4B0FB9-F945-45F2-90EB-BA0AADEDA1CC}">
      <dgm:prSet phldrT="[Szöveg]"/>
      <dgm:spPr/>
      <dgm:t>
        <a:bodyPr/>
        <a:lstStyle/>
        <a:p>
          <a:r>
            <a:rPr lang="hu-HU" dirty="0" smtClean="0"/>
            <a:t>SZOFTVERRK</a:t>
          </a:r>
          <a:endParaRPr lang="hu-HU" dirty="0"/>
        </a:p>
      </dgm:t>
    </dgm:pt>
    <dgm:pt modelId="{4DD0F114-9CFC-4326-AE64-A23C5CB0C3A6}" type="parTrans" cxnId="{2C85846B-BA8A-46AA-B804-3A4CA35FA251}">
      <dgm:prSet/>
      <dgm:spPr/>
      <dgm:t>
        <a:bodyPr/>
        <a:lstStyle/>
        <a:p>
          <a:endParaRPr lang="hu-HU"/>
        </a:p>
      </dgm:t>
    </dgm:pt>
    <dgm:pt modelId="{D2652795-8479-4D68-8FE8-1D621BE85387}" type="sibTrans" cxnId="{2C85846B-BA8A-46AA-B804-3A4CA35FA251}">
      <dgm:prSet/>
      <dgm:spPr/>
      <dgm:t>
        <a:bodyPr/>
        <a:lstStyle/>
        <a:p>
          <a:endParaRPr lang="hu-HU"/>
        </a:p>
      </dgm:t>
    </dgm:pt>
    <dgm:pt modelId="{3E2D068B-5BFD-43D2-82F0-2ACE958A89AF}">
      <dgm:prSet phldrT="[Szöveg]" custT="1"/>
      <dgm:spPr/>
      <dgm:t>
        <a:bodyPr/>
        <a:lstStyle/>
        <a:p>
          <a:r>
            <a:rPr lang="hu-HU" sz="2800" dirty="0" smtClean="0"/>
            <a:t>Felhasználói szoftverek</a:t>
          </a:r>
          <a:br>
            <a:rPr lang="hu-HU" sz="2800" dirty="0" smtClean="0"/>
          </a:br>
          <a:r>
            <a:rPr lang="hu-HU" sz="2800" dirty="0" smtClean="0"/>
            <a:t>(pl. OFFICE, </a:t>
          </a:r>
          <a:r>
            <a:rPr lang="hu-HU" sz="2800" dirty="0" err="1" smtClean="0"/>
            <a:t>Paint</a:t>
          </a:r>
          <a:r>
            <a:rPr lang="hu-HU" sz="2800" dirty="0" smtClean="0"/>
            <a:t>, Játékok)</a:t>
          </a:r>
          <a:endParaRPr lang="hu-HU" sz="2800" dirty="0"/>
        </a:p>
      </dgm:t>
    </dgm:pt>
    <dgm:pt modelId="{863ECB0C-BF71-476C-BDB4-F14018570B28}" type="parTrans" cxnId="{06163EBC-0DAD-4C9B-9E91-72EF1B0E82AE}">
      <dgm:prSet/>
      <dgm:spPr/>
      <dgm:t>
        <a:bodyPr/>
        <a:lstStyle/>
        <a:p>
          <a:endParaRPr lang="hu-HU"/>
        </a:p>
      </dgm:t>
    </dgm:pt>
    <dgm:pt modelId="{51B78800-9A87-4FA2-BF84-C5C670CAF547}" type="sibTrans" cxnId="{06163EBC-0DAD-4C9B-9E91-72EF1B0E82AE}">
      <dgm:prSet/>
      <dgm:spPr/>
      <dgm:t>
        <a:bodyPr/>
        <a:lstStyle/>
        <a:p>
          <a:endParaRPr lang="hu-HU"/>
        </a:p>
      </dgm:t>
    </dgm:pt>
    <dgm:pt modelId="{76CBDE86-644A-4657-9FE8-E70C0A0F513A}">
      <dgm:prSet phldrT="[Szöveg]" custT="1"/>
      <dgm:spPr/>
      <dgm:t>
        <a:bodyPr/>
        <a:lstStyle/>
        <a:p>
          <a:r>
            <a:rPr lang="hu-HU" sz="2800" dirty="0" smtClean="0"/>
            <a:t>Speciális szoftverek</a:t>
          </a:r>
          <a:br>
            <a:rPr lang="hu-HU" sz="2800" dirty="0" smtClean="0"/>
          </a:br>
          <a:r>
            <a:rPr lang="hu-HU" sz="2800" dirty="0" smtClean="0"/>
            <a:t>(pl. AutoCAD, Könyvelői…)</a:t>
          </a:r>
          <a:endParaRPr lang="hu-HU" sz="2800" dirty="0"/>
        </a:p>
      </dgm:t>
    </dgm:pt>
    <dgm:pt modelId="{749E8275-83D2-4BC0-A77F-925E905E5575}" type="parTrans" cxnId="{3A1A21E8-8F49-4B38-A380-FF5C5E43E782}">
      <dgm:prSet/>
      <dgm:spPr/>
      <dgm:t>
        <a:bodyPr/>
        <a:lstStyle/>
        <a:p>
          <a:endParaRPr lang="hu-HU"/>
        </a:p>
      </dgm:t>
    </dgm:pt>
    <dgm:pt modelId="{11E10DF3-E592-47ED-B12E-BAC3576034B8}" type="sibTrans" cxnId="{3A1A21E8-8F49-4B38-A380-FF5C5E43E782}">
      <dgm:prSet/>
      <dgm:spPr/>
      <dgm:t>
        <a:bodyPr/>
        <a:lstStyle/>
        <a:p>
          <a:endParaRPr lang="hu-HU"/>
        </a:p>
      </dgm:t>
    </dgm:pt>
    <dgm:pt modelId="{265A4E21-70AB-495A-9A71-D95C63498A12}">
      <dgm:prSet phldrT="[Szöveg]"/>
      <dgm:spPr/>
      <dgm:t>
        <a:bodyPr/>
        <a:lstStyle/>
        <a:p>
          <a:r>
            <a:rPr lang="hu-HU" dirty="0" smtClean="0"/>
            <a:t>Operációs rendszerek</a:t>
          </a:r>
          <a:endParaRPr lang="hu-HU" dirty="0"/>
        </a:p>
      </dgm:t>
    </dgm:pt>
    <dgm:pt modelId="{91CFC847-7651-4DB5-931A-CA27BCCEA7CF}" type="parTrans" cxnId="{825AF130-FC2A-4FB9-940B-3C494A3371A0}">
      <dgm:prSet/>
      <dgm:spPr/>
      <dgm:t>
        <a:bodyPr/>
        <a:lstStyle/>
        <a:p>
          <a:endParaRPr lang="hu-HU"/>
        </a:p>
      </dgm:t>
    </dgm:pt>
    <dgm:pt modelId="{7517FAAA-63EE-4374-9C60-6B0D67F9AE03}" type="sibTrans" cxnId="{825AF130-FC2A-4FB9-940B-3C494A3371A0}">
      <dgm:prSet/>
      <dgm:spPr/>
      <dgm:t>
        <a:bodyPr/>
        <a:lstStyle/>
        <a:p>
          <a:endParaRPr lang="hu-HU"/>
        </a:p>
      </dgm:t>
    </dgm:pt>
    <dgm:pt modelId="{109F34B4-F2DB-4D17-89AC-2354FF21F9CE}" type="pres">
      <dgm:prSet presAssocID="{3E33DEC5-7659-4230-836A-26649F7C905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2FBA1DE4-C5BD-4A9F-8479-E1F560874EE8}" type="pres">
      <dgm:prSet presAssocID="{3D4B0FB9-F945-45F2-90EB-BA0AADEDA1CC}" presName="root1" presStyleCnt="0"/>
      <dgm:spPr/>
    </dgm:pt>
    <dgm:pt modelId="{2DBF6F7C-0CCC-4D23-A49D-327713A039E2}" type="pres">
      <dgm:prSet presAssocID="{3D4B0FB9-F945-45F2-90EB-BA0AADEDA1C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hu-HU"/>
        </a:p>
      </dgm:t>
    </dgm:pt>
    <dgm:pt modelId="{F379FD04-D1CD-4CFD-B797-77307B6F0EA8}" type="pres">
      <dgm:prSet presAssocID="{3D4B0FB9-F945-45F2-90EB-BA0AADEDA1CC}" presName="level2hierChild" presStyleCnt="0"/>
      <dgm:spPr/>
    </dgm:pt>
    <dgm:pt modelId="{9EFED2F7-CB68-41B2-AADB-25FF4B82D76C}" type="pres">
      <dgm:prSet presAssocID="{863ECB0C-BF71-476C-BDB4-F14018570B28}" presName="conn2-1" presStyleLbl="parChTrans1D2" presStyleIdx="0" presStyleCnt="3"/>
      <dgm:spPr/>
      <dgm:t>
        <a:bodyPr/>
        <a:lstStyle/>
        <a:p>
          <a:endParaRPr lang="hu-HU"/>
        </a:p>
      </dgm:t>
    </dgm:pt>
    <dgm:pt modelId="{66E2A6E2-85CA-499F-B3ED-EA3E5DC1C2B6}" type="pres">
      <dgm:prSet presAssocID="{863ECB0C-BF71-476C-BDB4-F14018570B28}" presName="connTx" presStyleLbl="parChTrans1D2" presStyleIdx="0" presStyleCnt="3"/>
      <dgm:spPr/>
      <dgm:t>
        <a:bodyPr/>
        <a:lstStyle/>
        <a:p>
          <a:endParaRPr lang="hu-HU"/>
        </a:p>
      </dgm:t>
    </dgm:pt>
    <dgm:pt modelId="{31424FA6-D759-49C4-8F50-D92B73B39126}" type="pres">
      <dgm:prSet presAssocID="{3E2D068B-5BFD-43D2-82F0-2ACE958A89AF}" presName="root2" presStyleCnt="0"/>
      <dgm:spPr/>
    </dgm:pt>
    <dgm:pt modelId="{579C1CA7-EF20-4C1F-91C4-0E7FD6C84FEB}" type="pres">
      <dgm:prSet presAssocID="{3E2D068B-5BFD-43D2-82F0-2ACE958A89AF}" presName="LevelTwoTextNode" presStyleLbl="node2" presStyleIdx="0" presStyleCnt="3" custScaleX="184731" custScaleY="128710">
        <dgm:presLayoutVars>
          <dgm:chPref val="3"/>
        </dgm:presLayoutVars>
      </dgm:prSet>
      <dgm:spPr/>
      <dgm:t>
        <a:bodyPr/>
        <a:lstStyle/>
        <a:p>
          <a:endParaRPr lang="hu-HU"/>
        </a:p>
      </dgm:t>
    </dgm:pt>
    <dgm:pt modelId="{59A9D072-F3AF-4C53-B3AC-B423F2D0BA54}" type="pres">
      <dgm:prSet presAssocID="{3E2D068B-5BFD-43D2-82F0-2ACE958A89AF}" presName="level3hierChild" presStyleCnt="0"/>
      <dgm:spPr/>
    </dgm:pt>
    <dgm:pt modelId="{7A459A76-27B2-4719-9088-0A3B9BA284BF}" type="pres">
      <dgm:prSet presAssocID="{749E8275-83D2-4BC0-A77F-925E905E5575}" presName="conn2-1" presStyleLbl="parChTrans1D2" presStyleIdx="1" presStyleCnt="3"/>
      <dgm:spPr/>
      <dgm:t>
        <a:bodyPr/>
        <a:lstStyle/>
        <a:p>
          <a:endParaRPr lang="hu-HU"/>
        </a:p>
      </dgm:t>
    </dgm:pt>
    <dgm:pt modelId="{64E6C2B9-8C9A-4D44-91ED-A7A7259FEA21}" type="pres">
      <dgm:prSet presAssocID="{749E8275-83D2-4BC0-A77F-925E905E5575}" presName="connTx" presStyleLbl="parChTrans1D2" presStyleIdx="1" presStyleCnt="3"/>
      <dgm:spPr/>
      <dgm:t>
        <a:bodyPr/>
        <a:lstStyle/>
        <a:p>
          <a:endParaRPr lang="hu-HU"/>
        </a:p>
      </dgm:t>
    </dgm:pt>
    <dgm:pt modelId="{7A313B19-AC15-4A5B-A34D-ACD0B0D93B4B}" type="pres">
      <dgm:prSet presAssocID="{76CBDE86-644A-4657-9FE8-E70C0A0F513A}" presName="root2" presStyleCnt="0"/>
      <dgm:spPr/>
    </dgm:pt>
    <dgm:pt modelId="{278B1125-39E2-43C3-81C0-6D9CB5C7313A}" type="pres">
      <dgm:prSet presAssocID="{76CBDE86-644A-4657-9FE8-E70C0A0F513A}" presName="LevelTwoTextNode" presStyleLbl="node2" presStyleIdx="1" presStyleCnt="3" custScaleX="184731" custScaleY="128710">
        <dgm:presLayoutVars>
          <dgm:chPref val="3"/>
        </dgm:presLayoutVars>
      </dgm:prSet>
      <dgm:spPr/>
      <dgm:t>
        <a:bodyPr/>
        <a:lstStyle/>
        <a:p>
          <a:endParaRPr lang="hu-HU"/>
        </a:p>
      </dgm:t>
    </dgm:pt>
    <dgm:pt modelId="{6CFBA1BA-53A7-49A3-9AA3-42CB6BCF93C9}" type="pres">
      <dgm:prSet presAssocID="{76CBDE86-644A-4657-9FE8-E70C0A0F513A}" presName="level3hierChild" presStyleCnt="0"/>
      <dgm:spPr/>
    </dgm:pt>
    <dgm:pt modelId="{B4509D3A-CE44-40EC-A56C-27992F92D8CE}" type="pres">
      <dgm:prSet presAssocID="{91CFC847-7651-4DB5-931A-CA27BCCEA7CF}" presName="conn2-1" presStyleLbl="parChTrans1D2" presStyleIdx="2" presStyleCnt="3"/>
      <dgm:spPr/>
      <dgm:t>
        <a:bodyPr/>
        <a:lstStyle/>
        <a:p>
          <a:endParaRPr lang="hu-HU"/>
        </a:p>
      </dgm:t>
    </dgm:pt>
    <dgm:pt modelId="{16A9207E-213F-4082-94D1-9466AF88B16C}" type="pres">
      <dgm:prSet presAssocID="{91CFC847-7651-4DB5-931A-CA27BCCEA7CF}" presName="connTx" presStyleLbl="parChTrans1D2" presStyleIdx="2" presStyleCnt="3"/>
      <dgm:spPr/>
      <dgm:t>
        <a:bodyPr/>
        <a:lstStyle/>
        <a:p>
          <a:endParaRPr lang="hu-HU"/>
        </a:p>
      </dgm:t>
    </dgm:pt>
    <dgm:pt modelId="{93A6C738-7DC1-4AE3-886A-B9C86CF5361C}" type="pres">
      <dgm:prSet presAssocID="{265A4E21-70AB-495A-9A71-D95C63498A12}" presName="root2" presStyleCnt="0"/>
      <dgm:spPr/>
    </dgm:pt>
    <dgm:pt modelId="{37DFF9DD-4AE9-4A74-8AC8-BCC363B4FEDF}" type="pres">
      <dgm:prSet presAssocID="{265A4E21-70AB-495A-9A71-D95C63498A12}" presName="LevelTwoTextNode" presStyleLbl="node2" presStyleIdx="2" presStyleCnt="3" custScaleX="184731" custScaleY="128710">
        <dgm:presLayoutVars>
          <dgm:chPref val="3"/>
        </dgm:presLayoutVars>
      </dgm:prSet>
      <dgm:spPr/>
      <dgm:t>
        <a:bodyPr/>
        <a:lstStyle/>
        <a:p>
          <a:endParaRPr lang="hu-HU"/>
        </a:p>
      </dgm:t>
    </dgm:pt>
    <dgm:pt modelId="{68480E06-D5FA-4F5A-8EB9-789B17F4F4AB}" type="pres">
      <dgm:prSet presAssocID="{265A4E21-70AB-495A-9A71-D95C63498A12}" presName="level3hierChild" presStyleCnt="0"/>
      <dgm:spPr/>
    </dgm:pt>
  </dgm:ptLst>
  <dgm:cxnLst>
    <dgm:cxn modelId="{825AF130-FC2A-4FB9-940B-3C494A3371A0}" srcId="{3D4B0FB9-F945-45F2-90EB-BA0AADEDA1CC}" destId="{265A4E21-70AB-495A-9A71-D95C63498A12}" srcOrd="2" destOrd="0" parTransId="{91CFC847-7651-4DB5-931A-CA27BCCEA7CF}" sibTransId="{7517FAAA-63EE-4374-9C60-6B0D67F9AE03}"/>
    <dgm:cxn modelId="{DA0C8473-4738-4188-A1DC-8120BE3DEFEF}" type="presOf" srcId="{76CBDE86-644A-4657-9FE8-E70C0A0F513A}" destId="{278B1125-39E2-43C3-81C0-6D9CB5C7313A}" srcOrd="0" destOrd="0" presId="urn:microsoft.com/office/officeart/2008/layout/HorizontalMultiLevelHierarchy"/>
    <dgm:cxn modelId="{128AB330-A97B-4A74-8067-52923A590921}" type="presOf" srcId="{265A4E21-70AB-495A-9A71-D95C63498A12}" destId="{37DFF9DD-4AE9-4A74-8AC8-BCC363B4FEDF}" srcOrd="0" destOrd="0" presId="urn:microsoft.com/office/officeart/2008/layout/HorizontalMultiLevelHierarchy"/>
    <dgm:cxn modelId="{06163EBC-0DAD-4C9B-9E91-72EF1B0E82AE}" srcId="{3D4B0FB9-F945-45F2-90EB-BA0AADEDA1CC}" destId="{3E2D068B-5BFD-43D2-82F0-2ACE958A89AF}" srcOrd="0" destOrd="0" parTransId="{863ECB0C-BF71-476C-BDB4-F14018570B28}" sibTransId="{51B78800-9A87-4FA2-BF84-C5C670CAF547}"/>
    <dgm:cxn modelId="{3A1A21E8-8F49-4B38-A380-FF5C5E43E782}" srcId="{3D4B0FB9-F945-45F2-90EB-BA0AADEDA1CC}" destId="{76CBDE86-644A-4657-9FE8-E70C0A0F513A}" srcOrd="1" destOrd="0" parTransId="{749E8275-83D2-4BC0-A77F-925E905E5575}" sibTransId="{11E10DF3-E592-47ED-B12E-BAC3576034B8}"/>
    <dgm:cxn modelId="{882E6B41-CE51-4374-A8F7-B57E282B727C}" type="presOf" srcId="{749E8275-83D2-4BC0-A77F-925E905E5575}" destId="{7A459A76-27B2-4719-9088-0A3B9BA284BF}" srcOrd="0" destOrd="0" presId="urn:microsoft.com/office/officeart/2008/layout/HorizontalMultiLevelHierarchy"/>
    <dgm:cxn modelId="{2C85846B-BA8A-46AA-B804-3A4CA35FA251}" srcId="{3E33DEC5-7659-4230-836A-26649F7C9057}" destId="{3D4B0FB9-F945-45F2-90EB-BA0AADEDA1CC}" srcOrd="0" destOrd="0" parTransId="{4DD0F114-9CFC-4326-AE64-A23C5CB0C3A6}" sibTransId="{D2652795-8479-4D68-8FE8-1D621BE85387}"/>
    <dgm:cxn modelId="{233DDD7A-7484-40F8-8A98-460FB75CFA2D}" type="presOf" srcId="{863ECB0C-BF71-476C-BDB4-F14018570B28}" destId="{9EFED2F7-CB68-41B2-AADB-25FF4B82D76C}" srcOrd="0" destOrd="0" presId="urn:microsoft.com/office/officeart/2008/layout/HorizontalMultiLevelHierarchy"/>
    <dgm:cxn modelId="{3A065A07-7F11-4B8F-9406-99D432EC0BD0}" type="presOf" srcId="{749E8275-83D2-4BC0-A77F-925E905E5575}" destId="{64E6C2B9-8C9A-4D44-91ED-A7A7259FEA21}" srcOrd="1" destOrd="0" presId="urn:microsoft.com/office/officeart/2008/layout/HorizontalMultiLevelHierarchy"/>
    <dgm:cxn modelId="{CD30E55A-2F6A-4FF1-8DE5-1426F907AF06}" type="presOf" srcId="{91CFC847-7651-4DB5-931A-CA27BCCEA7CF}" destId="{16A9207E-213F-4082-94D1-9466AF88B16C}" srcOrd="1" destOrd="0" presId="urn:microsoft.com/office/officeart/2008/layout/HorizontalMultiLevelHierarchy"/>
    <dgm:cxn modelId="{C77583B0-C490-47CC-8E70-3499A53292D6}" type="presOf" srcId="{863ECB0C-BF71-476C-BDB4-F14018570B28}" destId="{66E2A6E2-85CA-499F-B3ED-EA3E5DC1C2B6}" srcOrd="1" destOrd="0" presId="urn:microsoft.com/office/officeart/2008/layout/HorizontalMultiLevelHierarchy"/>
    <dgm:cxn modelId="{68E62BD0-6151-43CD-9119-48C27D505371}" type="presOf" srcId="{3E33DEC5-7659-4230-836A-26649F7C9057}" destId="{109F34B4-F2DB-4D17-89AC-2354FF21F9CE}" srcOrd="0" destOrd="0" presId="urn:microsoft.com/office/officeart/2008/layout/HorizontalMultiLevelHierarchy"/>
    <dgm:cxn modelId="{F325F75D-F1C1-4AEF-A514-B29E8803F259}" type="presOf" srcId="{3E2D068B-5BFD-43D2-82F0-2ACE958A89AF}" destId="{579C1CA7-EF20-4C1F-91C4-0E7FD6C84FEB}" srcOrd="0" destOrd="0" presId="urn:microsoft.com/office/officeart/2008/layout/HorizontalMultiLevelHierarchy"/>
    <dgm:cxn modelId="{18604BD4-7003-4208-B70D-5F8FECC8B6B5}" type="presOf" srcId="{3D4B0FB9-F945-45F2-90EB-BA0AADEDA1CC}" destId="{2DBF6F7C-0CCC-4D23-A49D-327713A039E2}" srcOrd="0" destOrd="0" presId="urn:microsoft.com/office/officeart/2008/layout/HorizontalMultiLevelHierarchy"/>
    <dgm:cxn modelId="{CCD3D2D9-D0F3-485B-9958-49BDB6486B65}" type="presOf" srcId="{91CFC847-7651-4DB5-931A-CA27BCCEA7CF}" destId="{B4509D3A-CE44-40EC-A56C-27992F92D8CE}" srcOrd="0" destOrd="0" presId="urn:microsoft.com/office/officeart/2008/layout/HorizontalMultiLevelHierarchy"/>
    <dgm:cxn modelId="{766B442A-0672-4A82-9617-3735046C7B80}" type="presParOf" srcId="{109F34B4-F2DB-4D17-89AC-2354FF21F9CE}" destId="{2FBA1DE4-C5BD-4A9F-8479-E1F560874EE8}" srcOrd="0" destOrd="0" presId="urn:microsoft.com/office/officeart/2008/layout/HorizontalMultiLevelHierarchy"/>
    <dgm:cxn modelId="{4220E952-71AC-4073-9C49-2B1179E42869}" type="presParOf" srcId="{2FBA1DE4-C5BD-4A9F-8479-E1F560874EE8}" destId="{2DBF6F7C-0CCC-4D23-A49D-327713A039E2}" srcOrd="0" destOrd="0" presId="urn:microsoft.com/office/officeart/2008/layout/HorizontalMultiLevelHierarchy"/>
    <dgm:cxn modelId="{D0169A26-285C-47B4-BA80-F920E608D45F}" type="presParOf" srcId="{2FBA1DE4-C5BD-4A9F-8479-E1F560874EE8}" destId="{F379FD04-D1CD-4CFD-B797-77307B6F0EA8}" srcOrd="1" destOrd="0" presId="urn:microsoft.com/office/officeart/2008/layout/HorizontalMultiLevelHierarchy"/>
    <dgm:cxn modelId="{91FE42E2-ABD6-4588-88D7-4EBC6C14051C}" type="presParOf" srcId="{F379FD04-D1CD-4CFD-B797-77307B6F0EA8}" destId="{9EFED2F7-CB68-41B2-AADB-25FF4B82D76C}" srcOrd="0" destOrd="0" presId="urn:microsoft.com/office/officeart/2008/layout/HorizontalMultiLevelHierarchy"/>
    <dgm:cxn modelId="{2CCF7ECB-42FF-4843-BD25-85DA07B382EB}" type="presParOf" srcId="{9EFED2F7-CB68-41B2-AADB-25FF4B82D76C}" destId="{66E2A6E2-85CA-499F-B3ED-EA3E5DC1C2B6}" srcOrd="0" destOrd="0" presId="urn:microsoft.com/office/officeart/2008/layout/HorizontalMultiLevelHierarchy"/>
    <dgm:cxn modelId="{22AA3CD5-C229-43AC-BC94-6F1E86EB2E26}" type="presParOf" srcId="{F379FD04-D1CD-4CFD-B797-77307B6F0EA8}" destId="{31424FA6-D759-49C4-8F50-D92B73B39126}" srcOrd="1" destOrd="0" presId="urn:microsoft.com/office/officeart/2008/layout/HorizontalMultiLevelHierarchy"/>
    <dgm:cxn modelId="{607E08CB-851F-4C57-AD64-946E799DB337}" type="presParOf" srcId="{31424FA6-D759-49C4-8F50-D92B73B39126}" destId="{579C1CA7-EF20-4C1F-91C4-0E7FD6C84FEB}" srcOrd="0" destOrd="0" presId="urn:microsoft.com/office/officeart/2008/layout/HorizontalMultiLevelHierarchy"/>
    <dgm:cxn modelId="{D8BC80E4-504D-40E2-A3B6-5370BFA87399}" type="presParOf" srcId="{31424FA6-D759-49C4-8F50-D92B73B39126}" destId="{59A9D072-F3AF-4C53-B3AC-B423F2D0BA54}" srcOrd="1" destOrd="0" presId="urn:microsoft.com/office/officeart/2008/layout/HorizontalMultiLevelHierarchy"/>
    <dgm:cxn modelId="{A20EA02B-124D-4B22-A298-8C349D6ED9D1}" type="presParOf" srcId="{F379FD04-D1CD-4CFD-B797-77307B6F0EA8}" destId="{7A459A76-27B2-4719-9088-0A3B9BA284BF}" srcOrd="2" destOrd="0" presId="urn:microsoft.com/office/officeart/2008/layout/HorizontalMultiLevelHierarchy"/>
    <dgm:cxn modelId="{A62589D0-EDD7-4D90-8459-36679B517531}" type="presParOf" srcId="{7A459A76-27B2-4719-9088-0A3B9BA284BF}" destId="{64E6C2B9-8C9A-4D44-91ED-A7A7259FEA21}" srcOrd="0" destOrd="0" presId="urn:microsoft.com/office/officeart/2008/layout/HorizontalMultiLevelHierarchy"/>
    <dgm:cxn modelId="{C0C34DC9-AFDA-4776-9158-E455C6839FB1}" type="presParOf" srcId="{F379FD04-D1CD-4CFD-B797-77307B6F0EA8}" destId="{7A313B19-AC15-4A5B-A34D-ACD0B0D93B4B}" srcOrd="3" destOrd="0" presId="urn:microsoft.com/office/officeart/2008/layout/HorizontalMultiLevelHierarchy"/>
    <dgm:cxn modelId="{49FEFF04-FE9D-45D2-8AEE-B52FAA38CC44}" type="presParOf" srcId="{7A313B19-AC15-4A5B-A34D-ACD0B0D93B4B}" destId="{278B1125-39E2-43C3-81C0-6D9CB5C7313A}" srcOrd="0" destOrd="0" presId="urn:microsoft.com/office/officeart/2008/layout/HorizontalMultiLevelHierarchy"/>
    <dgm:cxn modelId="{C8302790-030C-4E09-A00F-F710FC22B4E7}" type="presParOf" srcId="{7A313B19-AC15-4A5B-A34D-ACD0B0D93B4B}" destId="{6CFBA1BA-53A7-49A3-9AA3-42CB6BCF93C9}" srcOrd="1" destOrd="0" presId="urn:microsoft.com/office/officeart/2008/layout/HorizontalMultiLevelHierarchy"/>
    <dgm:cxn modelId="{5801B241-55CF-4F7D-95C3-96DD8BFC2B70}" type="presParOf" srcId="{F379FD04-D1CD-4CFD-B797-77307B6F0EA8}" destId="{B4509D3A-CE44-40EC-A56C-27992F92D8CE}" srcOrd="4" destOrd="0" presId="urn:microsoft.com/office/officeart/2008/layout/HorizontalMultiLevelHierarchy"/>
    <dgm:cxn modelId="{39324505-21C8-4352-BDB3-B60F215CC54C}" type="presParOf" srcId="{B4509D3A-CE44-40EC-A56C-27992F92D8CE}" destId="{16A9207E-213F-4082-94D1-9466AF88B16C}" srcOrd="0" destOrd="0" presId="urn:microsoft.com/office/officeart/2008/layout/HorizontalMultiLevelHierarchy"/>
    <dgm:cxn modelId="{20EF262D-BA92-418E-981E-1A211FAEE649}" type="presParOf" srcId="{F379FD04-D1CD-4CFD-B797-77307B6F0EA8}" destId="{93A6C738-7DC1-4AE3-886A-B9C86CF5361C}" srcOrd="5" destOrd="0" presId="urn:microsoft.com/office/officeart/2008/layout/HorizontalMultiLevelHierarchy"/>
    <dgm:cxn modelId="{7E8162AC-EDC1-4695-BEA0-050F90EC7915}" type="presParOf" srcId="{93A6C738-7DC1-4AE3-886A-B9C86CF5361C}" destId="{37DFF9DD-4AE9-4A74-8AC8-BCC363B4FEDF}" srcOrd="0" destOrd="0" presId="urn:microsoft.com/office/officeart/2008/layout/HorizontalMultiLevelHierarchy"/>
    <dgm:cxn modelId="{B9435CC5-906D-4231-AF65-E9F313EC69C3}" type="presParOf" srcId="{93A6C738-7DC1-4AE3-886A-B9C86CF5361C}" destId="{68480E06-D5FA-4F5A-8EB9-789B17F4F4AB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42887B-DBCC-48B9-9859-9F74C2AB4E9A}" type="doc">
      <dgm:prSet loTypeId="urn:microsoft.com/office/officeart/2008/layout/RadialCluster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hu-HU"/>
        </a:p>
      </dgm:t>
    </dgm:pt>
    <dgm:pt modelId="{BAA2BC17-C7EA-48C9-8624-08E16A9955EF}">
      <dgm:prSet phldrT="[Szöveg]"/>
      <dgm:spPr/>
      <dgm:t>
        <a:bodyPr/>
        <a:lstStyle/>
        <a:p>
          <a:r>
            <a:rPr lang="hu-HU" dirty="0" smtClean="0"/>
            <a:t>Operációs rendszerek feladatai</a:t>
          </a:r>
          <a:endParaRPr lang="hu-HU" dirty="0"/>
        </a:p>
      </dgm:t>
    </dgm:pt>
    <dgm:pt modelId="{4D4ABEE0-E2AD-4884-BCA8-BBA290F86F59}" type="parTrans" cxnId="{23E8831B-88F4-4048-A4F1-DE1CBC336DBA}">
      <dgm:prSet/>
      <dgm:spPr/>
      <dgm:t>
        <a:bodyPr/>
        <a:lstStyle/>
        <a:p>
          <a:endParaRPr lang="hu-HU"/>
        </a:p>
      </dgm:t>
    </dgm:pt>
    <dgm:pt modelId="{FAE13A44-95E2-4ECC-A9AE-398B8FDC9137}" type="sibTrans" cxnId="{23E8831B-88F4-4048-A4F1-DE1CBC336DBA}">
      <dgm:prSet/>
      <dgm:spPr/>
      <dgm:t>
        <a:bodyPr/>
        <a:lstStyle/>
        <a:p>
          <a:endParaRPr lang="hu-HU"/>
        </a:p>
      </dgm:t>
    </dgm:pt>
    <dgm:pt modelId="{721F65FE-477B-4578-8B71-F12E3C11AA9C}">
      <dgm:prSet phldrT="[Szöveg]"/>
      <dgm:spPr/>
      <dgm:t>
        <a:bodyPr/>
        <a:lstStyle/>
        <a:p>
          <a:r>
            <a:rPr lang="hu-HU" altLang="hu-HU" dirty="0" smtClean="0"/>
            <a:t>Kapcsolat a felhasználóval </a:t>
          </a:r>
          <a:endParaRPr lang="hu-HU" dirty="0"/>
        </a:p>
      </dgm:t>
    </dgm:pt>
    <dgm:pt modelId="{0144C5AB-7306-43AB-A994-B6442D9035F1}" type="parTrans" cxnId="{F70C43AB-ADDF-43BF-A19C-70300FAB4C5F}">
      <dgm:prSet/>
      <dgm:spPr/>
      <dgm:t>
        <a:bodyPr/>
        <a:lstStyle/>
        <a:p>
          <a:endParaRPr lang="hu-HU"/>
        </a:p>
      </dgm:t>
    </dgm:pt>
    <dgm:pt modelId="{7C8FE6D0-FFFC-4E78-9B8F-8F711CCBF885}" type="sibTrans" cxnId="{F70C43AB-ADDF-43BF-A19C-70300FAB4C5F}">
      <dgm:prSet/>
      <dgm:spPr/>
      <dgm:t>
        <a:bodyPr/>
        <a:lstStyle/>
        <a:p>
          <a:endParaRPr lang="hu-HU"/>
        </a:p>
      </dgm:t>
    </dgm:pt>
    <dgm:pt modelId="{07C38AB4-2EBC-43A2-B1DE-9EA5B6C29AE7}">
      <dgm:prSet phldrT="[Szöveg]"/>
      <dgm:spPr/>
      <dgm:t>
        <a:bodyPr/>
        <a:lstStyle/>
        <a:p>
          <a:r>
            <a:rPr lang="hu-HU" altLang="hu-HU" dirty="0" smtClean="0"/>
            <a:t>Perifériák kezelése</a:t>
          </a:r>
          <a:endParaRPr lang="hu-HU" dirty="0"/>
        </a:p>
      </dgm:t>
    </dgm:pt>
    <dgm:pt modelId="{DB594679-8C3F-49E9-B393-F02428BD90A8}" type="parTrans" cxnId="{4A3E9A37-6C88-420F-9D7B-3364BAECBF79}">
      <dgm:prSet/>
      <dgm:spPr/>
      <dgm:t>
        <a:bodyPr/>
        <a:lstStyle/>
        <a:p>
          <a:endParaRPr lang="hu-HU"/>
        </a:p>
      </dgm:t>
    </dgm:pt>
    <dgm:pt modelId="{70BF43C9-635A-4214-9D6E-79FF04D7DC49}" type="sibTrans" cxnId="{4A3E9A37-6C88-420F-9D7B-3364BAECBF79}">
      <dgm:prSet/>
      <dgm:spPr/>
      <dgm:t>
        <a:bodyPr/>
        <a:lstStyle/>
        <a:p>
          <a:endParaRPr lang="hu-HU"/>
        </a:p>
      </dgm:t>
    </dgm:pt>
    <dgm:pt modelId="{87D5B3E0-0E6D-492E-AE00-536EFBCEDB76}">
      <dgm:prSet phldrT="[Szöveg]"/>
      <dgm:spPr/>
      <dgm:t>
        <a:bodyPr/>
        <a:lstStyle/>
        <a:p>
          <a:r>
            <a:rPr lang="hu-HU" altLang="hu-HU" dirty="0" smtClean="0"/>
            <a:t>Programok indítása, futtatása</a:t>
          </a:r>
          <a:endParaRPr lang="hu-HU" dirty="0"/>
        </a:p>
      </dgm:t>
    </dgm:pt>
    <dgm:pt modelId="{E8B277C8-596D-404A-B97D-9D1C59E69177}" type="parTrans" cxnId="{474FFD11-CCED-43E9-9017-24489CD4C0CB}">
      <dgm:prSet/>
      <dgm:spPr/>
      <dgm:t>
        <a:bodyPr/>
        <a:lstStyle/>
        <a:p>
          <a:endParaRPr lang="hu-HU"/>
        </a:p>
      </dgm:t>
    </dgm:pt>
    <dgm:pt modelId="{F3091AA9-FD55-4E33-9CF9-65BD6C2CD2D9}" type="sibTrans" cxnId="{474FFD11-CCED-43E9-9017-24489CD4C0CB}">
      <dgm:prSet/>
      <dgm:spPr/>
      <dgm:t>
        <a:bodyPr/>
        <a:lstStyle/>
        <a:p>
          <a:endParaRPr lang="hu-HU"/>
        </a:p>
      </dgm:t>
    </dgm:pt>
    <dgm:pt modelId="{2C08ED10-CF1A-4EFD-900B-19CD279EF998}">
      <dgm:prSet phldrT="[Szöveg]"/>
      <dgm:spPr/>
      <dgm:t>
        <a:bodyPr/>
        <a:lstStyle/>
        <a:p>
          <a:r>
            <a:rPr lang="hu-HU" altLang="hu-HU" dirty="0" smtClean="0"/>
            <a:t>Parancsok értelmezése, végrehajtása</a:t>
          </a:r>
          <a:endParaRPr lang="hu-HU" dirty="0"/>
        </a:p>
      </dgm:t>
    </dgm:pt>
    <dgm:pt modelId="{9744DEDD-509A-4735-860D-97848E760BDD}" type="parTrans" cxnId="{38E9FB7C-22D1-4C6E-A9F9-4EAB370BFFF1}">
      <dgm:prSet/>
      <dgm:spPr/>
      <dgm:t>
        <a:bodyPr/>
        <a:lstStyle/>
        <a:p>
          <a:endParaRPr lang="hu-HU"/>
        </a:p>
      </dgm:t>
    </dgm:pt>
    <dgm:pt modelId="{11D278F3-059D-4E4C-92B8-4FAB218C7FDF}" type="sibTrans" cxnId="{38E9FB7C-22D1-4C6E-A9F9-4EAB370BFFF1}">
      <dgm:prSet/>
      <dgm:spPr/>
      <dgm:t>
        <a:bodyPr/>
        <a:lstStyle/>
        <a:p>
          <a:endParaRPr lang="hu-HU"/>
        </a:p>
      </dgm:t>
    </dgm:pt>
    <dgm:pt modelId="{6D021A91-1C8B-4148-8141-C3E8C91ED88B}">
      <dgm:prSet phldrT="[Szöveg]"/>
      <dgm:spPr/>
      <dgm:t>
        <a:bodyPr/>
        <a:lstStyle/>
        <a:p>
          <a:r>
            <a:rPr lang="hu-HU" altLang="hu-HU" dirty="0" smtClean="0"/>
            <a:t>Hibakezelés</a:t>
          </a:r>
          <a:endParaRPr lang="hu-HU" dirty="0"/>
        </a:p>
      </dgm:t>
    </dgm:pt>
    <dgm:pt modelId="{DAAFD1AF-5BAE-4F8D-80AE-6F0F7AD6186F}" type="parTrans" cxnId="{A8BD0670-9DCE-4417-905B-7B55EC409F0C}">
      <dgm:prSet/>
      <dgm:spPr/>
      <dgm:t>
        <a:bodyPr/>
        <a:lstStyle/>
        <a:p>
          <a:endParaRPr lang="hu-HU"/>
        </a:p>
      </dgm:t>
    </dgm:pt>
    <dgm:pt modelId="{E7675E7A-78DD-46CE-B4C2-C8AAE3006302}" type="sibTrans" cxnId="{A8BD0670-9DCE-4417-905B-7B55EC409F0C}">
      <dgm:prSet/>
      <dgm:spPr/>
      <dgm:t>
        <a:bodyPr/>
        <a:lstStyle/>
        <a:p>
          <a:endParaRPr lang="hu-HU"/>
        </a:p>
      </dgm:t>
    </dgm:pt>
    <dgm:pt modelId="{5986AAC9-E078-416A-A801-47D8ABE1A1C0}">
      <dgm:prSet phldrT="[Szöveg]"/>
      <dgm:spPr/>
      <dgm:t>
        <a:bodyPr/>
        <a:lstStyle/>
        <a:p>
          <a:r>
            <a:rPr lang="hu-HU" altLang="hu-HU" dirty="0" smtClean="0"/>
            <a:t>Adatok védelme</a:t>
          </a:r>
          <a:endParaRPr lang="hu-HU" dirty="0"/>
        </a:p>
      </dgm:t>
    </dgm:pt>
    <dgm:pt modelId="{99DAF814-41E3-4343-BAF5-3D7A5D5721F9}" type="parTrans" cxnId="{58960D35-BF52-42B6-99CF-C2ED7217C903}">
      <dgm:prSet/>
      <dgm:spPr/>
      <dgm:t>
        <a:bodyPr/>
        <a:lstStyle/>
        <a:p>
          <a:endParaRPr lang="hu-HU"/>
        </a:p>
      </dgm:t>
    </dgm:pt>
    <dgm:pt modelId="{CD26D4F1-CAEC-4B8E-859F-9692FB82BD41}" type="sibTrans" cxnId="{58960D35-BF52-42B6-99CF-C2ED7217C903}">
      <dgm:prSet/>
      <dgm:spPr/>
      <dgm:t>
        <a:bodyPr/>
        <a:lstStyle/>
        <a:p>
          <a:endParaRPr lang="hu-HU"/>
        </a:p>
      </dgm:t>
    </dgm:pt>
    <dgm:pt modelId="{E2F4F153-BB11-40D3-A10E-FCB333F79956}" type="pres">
      <dgm:prSet presAssocID="{AE42887B-DBCC-48B9-9859-9F74C2AB4E9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hu-HU"/>
        </a:p>
      </dgm:t>
    </dgm:pt>
    <dgm:pt modelId="{82B5CF82-6D74-4D58-A7CA-ECF1460B1EF6}" type="pres">
      <dgm:prSet presAssocID="{BAA2BC17-C7EA-48C9-8624-08E16A9955EF}" presName="singleCycle" presStyleCnt="0"/>
      <dgm:spPr/>
    </dgm:pt>
    <dgm:pt modelId="{CCCEDC59-EAA7-4975-B0D4-FD82BC63CADC}" type="pres">
      <dgm:prSet presAssocID="{BAA2BC17-C7EA-48C9-8624-08E16A9955EF}" presName="singleCenter" presStyleLbl="node1" presStyleIdx="0" presStyleCnt="7" custScaleX="357873" custLinFactNeighborX="-1693" custLinFactNeighborY="-44655">
        <dgm:presLayoutVars>
          <dgm:chMax val="7"/>
          <dgm:chPref val="7"/>
        </dgm:presLayoutVars>
      </dgm:prSet>
      <dgm:spPr/>
      <dgm:t>
        <a:bodyPr/>
        <a:lstStyle/>
        <a:p>
          <a:endParaRPr lang="hu-HU"/>
        </a:p>
      </dgm:t>
    </dgm:pt>
    <dgm:pt modelId="{EA12CE27-FA70-493A-9D70-E86B7A16E3D2}" type="pres">
      <dgm:prSet presAssocID="{0144C5AB-7306-43AB-A994-B6442D9035F1}" presName="Name56" presStyleLbl="parChTrans1D2" presStyleIdx="0" presStyleCnt="6"/>
      <dgm:spPr/>
      <dgm:t>
        <a:bodyPr/>
        <a:lstStyle/>
        <a:p>
          <a:endParaRPr lang="hu-HU"/>
        </a:p>
      </dgm:t>
    </dgm:pt>
    <dgm:pt modelId="{A649DE7F-E006-455E-8EAF-FC2DDF032A35}" type="pres">
      <dgm:prSet presAssocID="{721F65FE-477B-4578-8B71-F12E3C11AA9C}" presName="text0" presStyleLbl="node1" presStyleIdx="1" presStyleCnt="7" custRadScaleRad="77603" custRadScaleInc="494391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DA2443F9-7A06-4E6C-A54D-2472E732E088}" type="pres">
      <dgm:prSet presAssocID="{DB594679-8C3F-49E9-B393-F02428BD90A8}" presName="Name56" presStyleLbl="parChTrans1D2" presStyleIdx="1" presStyleCnt="6"/>
      <dgm:spPr/>
      <dgm:t>
        <a:bodyPr/>
        <a:lstStyle/>
        <a:p>
          <a:endParaRPr lang="hu-HU"/>
        </a:p>
      </dgm:t>
    </dgm:pt>
    <dgm:pt modelId="{55A41D55-1FAA-4F13-8536-EEA92EB6905E}" type="pres">
      <dgm:prSet presAssocID="{07C38AB4-2EBC-43A2-B1DE-9EA5B6C29AE7}" presName="text0" presStyleLbl="node1" presStyleIdx="2" presStyleCnt="7" custRadScaleRad="145561" custRadScaleInc="90707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FA2743D9-DABD-4C2A-8092-3BFCD399D3EF}" type="pres">
      <dgm:prSet presAssocID="{E8B277C8-596D-404A-B97D-9D1C59E69177}" presName="Name56" presStyleLbl="parChTrans1D2" presStyleIdx="2" presStyleCnt="6"/>
      <dgm:spPr/>
      <dgm:t>
        <a:bodyPr/>
        <a:lstStyle/>
        <a:p>
          <a:endParaRPr lang="hu-HU"/>
        </a:p>
      </dgm:t>
    </dgm:pt>
    <dgm:pt modelId="{3432E794-0B24-41A5-810F-92C21CAF299D}" type="pres">
      <dgm:prSet presAssocID="{87D5B3E0-0E6D-492E-AE00-536EFBCEDB76}" presName="text0" presStyleLbl="node1" presStyleIdx="3" presStyleCnt="7" custRadScaleRad="118439" custRadScaleInc="-772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6D16366E-AE58-4D88-9B70-157A5B7C5443}" type="pres">
      <dgm:prSet presAssocID="{9744DEDD-509A-4735-860D-97848E760BDD}" presName="Name56" presStyleLbl="parChTrans1D2" presStyleIdx="3" presStyleCnt="6"/>
      <dgm:spPr/>
      <dgm:t>
        <a:bodyPr/>
        <a:lstStyle/>
        <a:p>
          <a:endParaRPr lang="hu-HU"/>
        </a:p>
      </dgm:t>
    </dgm:pt>
    <dgm:pt modelId="{14333CE8-603A-47FE-AB8E-34CC451618F8}" type="pres">
      <dgm:prSet presAssocID="{2C08ED10-CF1A-4EFD-900B-19CD279EF998}" presName="text0" presStyleLbl="node1" presStyleIdx="4" presStyleCnt="7" custRadScaleRad="71621" custRadScaleInc="48778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A3316D7B-5EB5-4070-8799-A71AC1FDC1A9}" type="pres">
      <dgm:prSet presAssocID="{DAAFD1AF-5BAE-4F8D-80AE-6F0F7AD6186F}" presName="Name56" presStyleLbl="parChTrans1D2" presStyleIdx="4" presStyleCnt="6"/>
      <dgm:spPr/>
      <dgm:t>
        <a:bodyPr/>
        <a:lstStyle/>
        <a:p>
          <a:endParaRPr lang="hu-HU"/>
        </a:p>
      </dgm:t>
    </dgm:pt>
    <dgm:pt modelId="{814D3B5D-31B3-4952-8E95-18EB3D7D6AF3}" type="pres">
      <dgm:prSet presAssocID="{6D021A91-1C8B-4148-8141-C3E8C91ED88B}" presName="text0" presStyleLbl="node1" presStyleIdx="5" presStyleCnt="7" custRadScaleRad="94540" custRadScaleInc="2433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10BED5E8-AAE9-4391-B46B-C9AC8513F5CC}" type="pres">
      <dgm:prSet presAssocID="{99DAF814-41E3-4343-BAF5-3D7A5D5721F9}" presName="Name56" presStyleLbl="parChTrans1D2" presStyleIdx="5" presStyleCnt="6"/>
      <dgm:spPr/>
      <dgm:t>
        <a:bodyPr/>
        <a:lstStyle/>
        <a:p>
          <a:endParaRPr lang="hu-HU"/>
        </a:p>
      </dgm:t>
    </dgm:pt>
    <dgm:pt modelId="{0D73776C-02E4-43F7-9E3F-5553E9B11D12}" type="pres">
      <dgm:prSet presAssocID="{5986AAC9-E078-416A-A801-47D8ABE1A1C0}" presName="text0" presStyleLbl="node1" presStyleIdx="6" presStyleCnt="7" custRadScaleRad="162255" custRadScaleInc="-93938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C590ABF7-51E2-427F-8109-F83EEAB0463C}" type="presOf" srcId="{6D021A91-1C8B-4148-8141-C3E8C91ED88B}" destId="{814D3B5D-31B3-4952-8E95-18EB3D7D6AF3}" srcOrd="0" destOrd="0" presId="urn:microsoft.com/office/officeart/2008/layout/RadialCluster"/>
    <dgm:cxn modelId="{000CB233-73EA-4398-B6D9-57715FC4CF2F}" type="presOf" srcId="{07C38AB4-2EBC-43A2-B1DE-9EA5B6C29AE7}" destId="{55A41D55-1FAA-4F13-8536-EEA92EB6905E}" srcOrd="0" destOrd="0" presId="urn:microsoft.com/office/officeart/2008/layout/RadialCluster"/>
    <dgm:cxn modelId="{A8BD0670-9DCE-4417-905B-7B55EC409F0C}" srcId="{BAA2BC17-C7EA-48C9-8624-08E16A9955EF}" destId="{6D021A91-1C8B-4148-8141-C3E8C91ED88B}" srcOrd="4" destOrd="0" parTransId="{DAAFD1AF-5BAE-4F8D-80AE-6F0F7AD6186F}" sibTransId="{E7675E7A-78DD-46CE-B4C2-C8AAE3006302}"/>
    <dgm:cxn modelId="{C1DE1400-9727-4789-9305-524B43342F6D}" type="presOf" srcId="{DAAFD1AF-5BAE-4F8D-80AE-6F0F7AD6186F}" destId="{A3316D7B-5EB5-4070-8799-A71AC1FDC1A9}" srcOrd="0" destOrd="0" presId="urn:microsoft.com/office/officeart/2008/layout/RadialCluster"/>
    <dgm:cxn modelId="{4439679B-171D-4020-A4A9-7CBE6FEC2073}" type="presOf" srcId="{0144C5AB-7306-43AB-A994-B6442D9035F1}" destId="{EA12CE27-FA70-493A-9D70-E86B7A16E3D2}" srcOrd="0" destOrd="0" presId="urn:microsoft.com/office/officeart/2008/layout/RadialCluster"/>
    <dgm:cxn modelId="{C6C67819-745F-4B33-B459-D4121856C037}" type="presOf" srcId="{99DAF814-41E3-4343-BAF5-3D7A5D5721F9}" destId="{10BED5E8-AAE9-4391-B46B-C9AC8513F5CC}" srcOrd="0" destOrd="0" presId="urn:microsoft.com/office/officeart/2008/layout/RadialCluster"/>
    <dgm:cxn modelId="{6D01F769-6D42-420C-A813-DA52F4E2F5E7}" type="presOf" srcId="{BAA2BC17-C7EA-48C9-8624-08E16A9955EF}" destId="{CCCEDC59-EAA7-4975-B0D4-FD82BC63CADC}" srcOrd="0" destOrd="0" presId="urn:microsoft.com/office/officeart/2008/layout/RadialCluster"/>
    <dgm:cxn modelId="{673646EA-D965-42F5-A8B4-784D5030DE25}" type="presOf" srcId="{721F65FE-477B-4578-8B71-F12E3C11AA9C}" destId="{A649DE7F-E006-455E-8EAF-FC2DDF032A35}" srcOrd="0" destOrd="0" presId="urn:microsoft.com/office/officeart/2008/layout/RadialCluster"/>
    <dgm:cxn modelId="{23E8831B-88F4-4048-A4F1-DE1CBC336DBA}" srcId="{AE42887B-DBCC-48B9-9859-9F74C2AB4E9A}" destId="{BAA2BC17-C7EA-48C9-8624-08E16A9955EF}" srcOrd="0" destOrd="0" parTransId="{4D4ABEE0-E2AD-4884-BCA8-BBA290F86F59}" sibTransId="{FAE13A44-95E2-4ECC-A9AE-398B8FDC9137}"/>
    <dgm:cxn modelId="{2DEF095B-0E5D-42AD-B074-001544552060}" type="presOf" srcId="{DB594679-8C3F-49E9-B393-F02428BD90A8}" destId="{DA2443F9-7A06-4E6C-A54D-2472E732E088}" srcOrd="0" destOrd="0" presId="urn:microsoft.com/office/officeart/2008/layout/RadialCluster"/>
    <dgm:cxn modelId="{474FFD11-CCED-43E9-9017-24489CD4C0CB}" srcId="{BAA2BC17-C7EA-48C9-8624-08E16A9955EF}" destId="{87D5B3E0-0E6D-492E-AE00-536EFBCEDB76}" srcOrd="2" destOrd="0" parTransId="{E8B277C8-596D-404A-B97D-9D1C59E69177}" sibTransId="{F3091AA9-FD55-4E33-9CF9-65BD6C2CD2D9}"/>
    <dgm:cxn modelId="{F4EA76A4-D54B-4DB7-A042-E1D67B06F4BF}" type="presOf" srcId="{AE42887B-DBCC-48B9-9859-9F74C2AB4E9A}" destId="{E2F4F153-BB11-40D3-A10E-FCB333F79956}" srcOrd="0" destOrd="0" presId="urn:microsoft.com/office/officeart/2008/layout/RadialCluster"/>
    <dgm:cxn modelId="{38E9FB7C-22D1-4C6E-A9F9-4EAB370BFFF1}" srcId="{BAA2BC17-C7EA-48C9-8624-08E16A9955EF}" destId="{2C08ED10-CF1A-4EFD-900B-19CD279EF998}" srcOrd="3" destOrd="0" parTransId="{9744DEDD-509A-4735-860D-97848E760BDD}" sibTransId="{11D278F3-059D-4E4C-92B8-4FAB218C7FDF}"/>
    <dgm:cxn modelId="{4EA9F73D-FF13-4727-BF2F-A9B8065780EB}" type="presOf" srcId="{9744DEDD-509A-4735-860D-97848E760BDD}" destId="{6D16366E-AE58-4D88-9B70-157A5B7C5443}" srcOrd="0" destOrd="0" presId="urn:microsoft.com/office/officeart/2008/layout/RadialCluster"/>
    <dgm:cxn modelId="{58960D35-BF52-42B6-99CF-C2ED7217C903}" srcId="{BAA2BC17-C7EA-48C9-8624-08E16A9955EF}" destId="{5986AAC9-E078-416A-A801-47D8ABE1A1C0}" srcOrd="5" destOrd="0" parTransId="{99DAF814-41E3-4343-BAF5-3D7A5D5721F9}" sibTransId="{CD26D4F1-CAEC-4B8E-859F-9692FB82BD41}"/>
    <dgm:cxn modelId="{53CE9C33-2817-4BCD-95AD-9D0CFF2FA872}" type="presOf" srcId="{87D5B3E0-0E6D-492E-AE00-536EFBCEDB76}" destId="{3432E794-0B24-41A5-810F-92C21CAF299D}" srcOrd="0" destOrd="0" presId="urn:microsoft.com/office/officeart/2008/layout/RadialCluster"/>
    <dgm:cxn modelId="{F70C43AB-ADDF-43BF-A19C-70300FAB4C5F}" srcId="{BAA2BC17-C7EA-48C9-8624-08E16A9955EF}" destId="{721F65FE-477B-4578-8B71-F12E3C11AA9C}" srcOrd="0" destOrd="0" parTransId="{0144C5AB-7306-43AB-A994-B6442D9035F1}" sibTransId="{7C8FE6D0-FFFC-4E78-9B8F-8F711CCBF885}"/>
    <dgm:cxn modelId="{4A3E9A37-6C88-420F-9D7B-3364BAECBF79}" srcId="{BAA2BC17-C7EA-48C9-8624-08E16A9955EF}" destId="{07C38AB4-2EBC-43A2-B1DE-9EA5B6C29AE7}" srcOrd="1" destOrd="0" parTransId="{DB594679-8C3F-49E9-B393-F02428BD90A8}" sibTransId="{70BF43C9-635A-4214-9D6E-79FF04D7DC49}"/>
    <dgm:cxn modelId="{6BFBB6CE-1412-4DA1-9DBF-ACA3D7EB6714}" type="presOf" srcId="{E8B277C8-596D-404A-B97D-9D1C59E69177}" destId="{FA2743D9-DABD-4C2A-8092-3BFCD399D3EF}" srcOrd="0" destOrd="0" presId="urn:microsoft.com/office/officeart/2008/layout/RadialCluster"/>
    <dgm:cxn modelId="{678595F5-095C-4987-A2D0-3B69D6A09318}" type="presOf" srcId="{5986AAC9-E078-416A-A801-47D8ABE1A1C0}" destId="{0D73776C-02E4-43F7-9E3F-5553E9B11D12}" srcOrd="0" destOrd="0" presId="urn:microsoft.com/office/officeart/2008/layout/RadialCluster"/>
    <dgm:cxn modelId="{67F484A5-40E7-448C-B57A-AB4CAA00BAE2}" type="presOf" srcId="{2C08ED10-CF1A-4EFD-900B-19CD279EF998}" destId="{14333CE8-603A-47FE-AB8E-34CC451618F8}" srcOrd="0" destOrd="0" presId="urn:microsoft.com/office/officeart/2008/layout/RadialCluster"/>
    <dgm:cxn modelId="{416BAEE4-2BEC-4FD9-B4F6-A65E5B1D39CD}" type="presParOf" srcId="{E2F4F153-BB11-40D3-A10E-FCB333F79956}" destId="{82B5CF82-6D74-4D58-A7CA-ECF1460B1EF6}" srcOrd="0" destOrd="0" presId="urn:microsoft.com/office/officeart/2008/layout/RadialCluster"/>
    <dgm:cxn modelId="{AB65A5CC-B266-4DDE-A94D-2B4F420E9313}" type="presParOf" srcId="{82B5CF82-6D74-4D58-A7CA-ECF1460B1EF6}" destId="{CCCEDC59-EAA7-4975-B0D4-FD82BC63CADC}" srcOrd="0" destOrd="0" presId="urn:microsoft.com/office/officeart/2008/layout/RadialCluster"/>
    <dgm:cxn modelId="{616C834C-B321-4F6D-ADFE-223B9790D53F}" type="presParOf" srcId="{82B5CF82-6D74-4D58-A7CA-ECF1460B1EF6}" destId="{EA12CE27-FA70-493A-9D70-E86B7A16E3D2}" srcOrd="1" destOrd="0" presId="urn:microsoft.com/office/officeart/2008/layout/RadialCluster"/>
    <dgm:cxn modelId="{CFF00880-8FC8-4C74-A26D-523DD6BE69E2}" type="presParOf" srcId="{82B5CF82-6D74-4D58-A7CA-ECF1460B1EF6}" destId="{A649DE7F-E006-455E-8EAF-FC2DDF032A35}" srcOrd="2" destOrd="0" presId="urn:microsoft.com/office/officeart/2008/layout/RadialCluster"/>
    <dgm:cxn modelId="{681DDAAA-F890-4EC1-B140-4C5834931B51}" type="presParOf" srcId="{82B5CF82-6D74-4D58-A7CA-ECF1460B1EF6}" destId="{DA2443F9-7A06-4E6C-A54D-2472E732E088}" srcOrd="3" destOrd="0" presId="urn:microsoft.com/office/officeart/2008/layout/RadialCluster"/>
    <dgm:cxn modelId="{D099CA07-C27D-40A4-B849-271CE3744978}" type="presParOf" srcId="{82B5CF82-6D74-4D58-A7CA-ECF1460B1EF6}" destId="{55A41D55-1FAA-4F13-8536-EEA92EB6905E}" srcOrd="4" destOrd="0" presId="urn:microsoft.com/office/officeart/2008/layout/RadialCluster"/>
    <dgm:cxn modelId="{4BFC004A-8975-488C-B111-4992158C46A9}" type="presParOf" srcId="{82B5CF82-6D74-4D58-A7CA-ECF1460B1EF6}" destId="{FA2743D9-DABD-4C2A-8092-3BFCD399D3EF}" srcOrd="5" destOrd="0" presId="urn:microsoft.com/office/officeart/2008/layout/RadialCluster"/>
    <dgm:cxn modelId="{952A070A-CB4D-479F-A90C-ACF636A6E354}" type="presParOf" srcId="{82B5CF82-6D74-4D58-A7CA-ECF1460B1EF6}" destId="{3432E794-0B24-41A5-810F-92C21CAF299D}" srcOrd="6" destOrd="0" presId="urn:microsoft.com/office/officeart/2008/layout/RadialCluster"/>
    <dgm:cxn modelId="{A8FEBDBA-2D25-47FA-8361-5E28EFF01461}" type="presParOf" srcId="{82B5CF82-6D74-4D58-A7CA-ECF1460B1EF6}" destId="{6D16366E-AE58-4D88-9B70-157A5B7C5443}" srcOrd="7" destOrd="0" presId="urn:microsoft.com/office/officeart/2008/layout/RadialCluster"/>
    <dgm:cxn modelId="{FFB6EDDF-8E65-4B55-A3D8-03AA4C3E2CCA}" type="presParOf" srcId="{82B5CF82-6D74-4D58-A7CA-ECF1460B1EF6}" destId="{14333CE8-603A-47FE-AB8E-34CC451618F8}" srcOrd="8" destOrd="0" presId="urn:microsoft.com/office/officeart/2008/layout/RadialCluster"/>
    <dgm:cxn modelId="{1EF4CD28-EA0F-401B-93C3-15FBE5E7A29F}" type="presParOf" srcId="{82B5CF82-6D74-4D58-A7CA-ECF1460B1EF6}" destId="{A3316D7B-5EB5-4070-8799-A71AC1FDC1A9}" srcOrd="9" destOrd="0" presId="urn:microsoft.com/office/officeart/2008/layout/RadialCluster"/>
    <dgm:cxn modelId="{47C6DE64-2F58-4E66-93FE-1EE31DE22846}" type="presParOf" srcId="{82B5CF82-6D74-4D58-A7CA-ECF1460B1EF6}" destId="{814D3B5D-31B3-4952-8E95-18EB3D7D6AF3}" srcOrd="10" destOrd="0" presId="urn:microsoft.com/office/officeart/2008/layout/RadialCluster"/>
    <dgm:cxn modelId="{BDC74F04-2028-4351-89A9-7B16FB375CE2}" type="presParOf" srcId="{82B5CF82-6D74-4D58-A7CA-ECF1460B1EF6}" destId="{10BED5E8-AAE9-4391-B46B-C9AC8513F5CC}" srcOrd="11" destOrd="0" presId="urn:microsoft.com/office/officeart/2008/layout/RadialCluster"/>
    <dgm:cxn modelId="{A0B71CE2-3FA8-4177-90BB-402F61FEAF8C}" type="presParOf" srcId="{82B5CF82-6D74-4D58-A7CA-ECF1460B1EF6}" destId="{0D73776C-02E4-43F7-9E3F-5553E9B11D12}" srcOrd="12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509D3A-CE44-40EC-A56C-27992F92D8CE}">
      <dsp:nvSpPr>
        <dsp:cNvPr id="0" name=""/>
        <dsp:cNvSpPr/>
      </dsp:nvSpPr>
      <dsp:spPr>
        <a:xfrm>
          <a:off x="1212606" y="2409825"/>
          <a:ext cx="599548" cy="14048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9774" y="0"/>
              </a:lnTo>
              <a:lnTo>
                <a:pt x="299774" y="1404826"/>
              </a:lnTo>
              <a:lnTo>
                <a:pt x="599548" y="1404826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500" kern="1200"/>
        </a:p>
      </dsp:txBody>
      <dsp:txXfrm>
        <a:off x="1474195" y="3074052"/>
        <a:ext cx="76370" cy="76370"/>
      </dsp:txXfrm>
    </dsp:sp>
    <dsp:sp modelId="{7A459A76-27B2-4719-9088-0A3B9BA284BF}">
      <dsp:nvSpPr>
        <dsp:cNvPr id="0" name=""/>
        <dsp:cNvSpPr/>
      </dsp:nvSpPr>
      <dsp:spPr>
        <a:xfrm>
          <a:off x="1212606" y="2364105"/>
          <a:ext cx="59954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9548" y="45720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500" kern="1200"/>
        </a:p>
      </dsp:txBody>
      <dsp:txXfrm>
        <a:off x="1497392" y="2394836"/>
        <a:ext cx="29977" cy="29977"/>
      </dsp:txXfrm>
    </dsp:sp>
    <dsp:sp modelId="{9EFED2F7-CB68-41B2-AADB-25FF4B82D76C}">
      <dsp:nvSpPr>
        <dsp:cNvPr id="0" name=""/>
        <dsp:cNvSpPr/>
      </dsp:nvSpPr>
      <dsp:spPr>
        <a:xfrm>
          <a:off x="1212606" y="1004998"/>
          <a:ext cx="599548" cy="1404826"/>
        </a:xfrm>
        <a:custGeom>
          <a:avLst/>
          <a:gdLst/>
          <a:ahLst/>
          <a:cxnLst/>
          <a:rect l="0" t="0" r="0" b="0"/>
          <a:pathLst>
            <a:path>
              <a:moveTo>
                <a:pt x="0" y="1404826"/>
              </a:moveTo>
              <a:lnTo>
                <a:pt x="299774" y="1404826"/>
              </a:lnTo>
              <a:lnTo>
                <a:pt x="299774" y="0"/>
              </a:lnTo>
              <a:lnTo>
                <a:pt x="599548" y="0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500" kern="1200"/>
        </a:p>
      </dsp:txBody>
      <dsp:txXfrm>
        <a:off x="1474195" y="1669226"/>
        <a:ext cx="76370" cy="76370"/>
      </dsp:txXfrm>
    </dsp:sp>
    <dsp:sp modelId="{2DBF6F7C-0CCC-4D23-A49D-327713A039E2}">
      <dsp:nvSpPr>
        <dsp:cNvPr id="0" name=""/>
        <dsp:cNvSpPr/>
      </dsp:nvSpPr>
      <dsp:spPr>
        <a:xfrm rot="16200000">
          <a:off x="-1649487" y="1952852"/>
          <a:ext cx="4810241" cy="91394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6200" kern="1200" dirty="0" smtClean="0"/>
            <a:t>SZOFTVERRK</a:t>
          </a:r>
          <a:endParaRPr lang="hu-HU" sz="6200" kern="1200" dirty="0"/>
        </a:p>
      </dsp:txBody>
      <dsp:txXfrm>
        <a:off x="-1649487" y="1952852"/>
        <a:ext cx="4810241" cy="913945"/>
      </dsp:txXfrm>
    </dsp:sp>
    <dsp:sp modelId="{579C1CA7-EF20-4C1F-91C4-0E7FD6C84FEB}">
      <dsp:nvSpPr>
        <dsp:cNvPr id="0" name=""/>
        <dsp:cNvSpPr/>
      </dsp:nvSpPr>
      <dsp:spPr>
        <a:xfrm>
          <a:off x="1812154" y="416829"/>
          <a:ext cx="5537759" cy="117633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800" kern="1200" dirty="0" smtClean="0"/>
            <a:t>Felhasználói szoftverek</a:t>
          </a:r>
          <a:br>
            <a:rPr lang="hu-HU" sz="2800" kern="1200" dirty="0" smtClean="0"/>
          </a:br>
          <a:r>
            <a:rPr lang="hu-HU" sz="2800" kern="1200" dirty="0" smtClean="0"/>
            <a:t>(pl. OFFICE, </a:t>
          </a:r>
          <a:r>
            <a:rPr lang="hu-HU" sz="2800" kern="1200" dirty="0" err="1" smtClean="0"/>
            <a:t>Paint</a:t>
          </a:r>
          <a:r>
            <a:rPr lang="hu-HU" sz="2800" kern="1200" dirty="0" smtClean="0"/>
            <a:t>, Játékok)</a:t>
          </a:r>
          <a:endParaRPr lang="hu-HU" sz="2800" kern="1200" dirty="0"/>
        </a:p>
      </dsp:txBody>
      <dsp:txXfrm>
        <a:off x="1812154" y="416829"/>
        <a:ext cx="5537759" cy="1176339"/>
      </dsp:txXfrm>
    </dsp:sp>
    <dsp:sp modelId="{278B1125-39E2-43C3-81C0-6D9CB5C7313A}">
      <dsp:nvSpPr>
        <dsp:cNvPr id="0" name=""/>
        <dsp:cNvSpPr/>
      </dsp:nvSpPr>
      <dsp:spPr>
        <a:xfrm>
          <a:off x="1812154" y="1821655"/>
          <a:ext cx="5537759" cy="117633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800" kern="1200" dirty="0" smtClean="0"/>
            <a:t>Speciális szoftverek</a:t>
          </a:r>
          <a:br>
            <a:rPr lang="hu-HU" sz="2800" kern="1200" dirty="0" smtClean="0"/>
          </a:br>
          <a:r>
            <a:rPr lang="hu-HU" sz="2800" kern="1200" dirty="0" smtClean="0"/>
            <a:t>(pl. AutoCAD, Könyvelői…)</a:t>
          </a:r>
          <a:endParaRPr lang="hu-HU" sz="2800" kern="1200" dirty="0"/>
        </a:p>
      </dsp:txBody>
      <dsp:txXfrm>
        <a:off x="1812154" y="1821655"/>
        <a:ext cx="5537759" cy="1176339"/>
      </dsp:txXfrm>
    </dsp:sp>
    <dsp:sp modelId="{37DFF9DD-4AE9-4A74-8AC8-BCC363B4FEDF}">
      <dsp:nvSpPr>
        <dsp:cNvPr id="0" name=""/>
        <dsp:cNvSpPr/>
      </dsp:nvSpPr>
      <dsp:spPr>
        <a:xfrm>
          <a:off x="1812154" y="3226481"/>
          <a:ext cx="5537759" cy="117633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4300" kern="1200" dirty="0" smtClean="0"/>
            <a:t>Operációs rendszerek</a:t>
          </a:r>
          <a:endParaRPr lang="hu-HU" sz="4300" kern="1200" dirty="0"/>
        </a:p>
      </dsp:txBody>
      <dsp:txXfrm>
        <a:off x="1812154" y="3226481"/>
        <a:ext cx="5537759" cy="11763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CEDC59-EAA7-4975-B0D4-FD82BC63CADC}">
      <dsp:nvSpPr>
        <dsp:cNvPr id="0" name=""/>
        <dsp:cNvSpPr/>
      </dsp:nvSpPr>
      <dsp:spPr>
        <a:xfrm>
          <a:off x="776778" y="0"/>
          <a:ext cx="6084600" cy="170021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500" kern="1200" dirty="0" smtClean="0"/>
            <a:t>Operációs rendszerek feladatai</a:t>
          </a:r>
          <a:endParaRPr lang="hu-HU" sz="3500" kern="1200" dirty="0"/>
        </a:p>
      </dsp:txBody>
      <dsp:txXfrm>
        <a:off x="859776" y="82998"/>
        <a:ext cx="5918604" cy="1534216"/>
      </dsp:txXfrm>
    </dsp:sp>
    <dsp:sp modelId="{EA12CE27-FA70-493A-9D70-E86B7A16E3D2}">
      <dsp:nvSpPr>
        <dsp:cNvPr id="0" name=""/>
        <dsp:cNvSpPr/>
      </dsp:nvSpPr>
      <dsp:spPr>
        <a:xfrm rot="4438322">
          <a:off x="3287993" y="2729589"/>
          <a:ext cx="214202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42021" y="0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49DE7F-E006-455E-8EAF-FC2DDF032A35}">
      <dsp:nvSpPr>
        <dsp:cNvPr id="0" name=""/>
        <dsp:cNvSpPr/>
      </dsp:nvSpPr>
      <dsp:spPr>
        <a:xfrm>
          <a:off x="4248769" y="3758966"/>
          <a:ext cx="1139142" cy="1139142"/>
        </a:xfrm>
        <a:prstGeom prst="roundRect">
          <a:avLst/>
        </a:prstGeom>
        <a:solidFill>
          <a:schemeClr val="accent5">
            <a:hueOff val="-321920"/>
            <a:satOff val="0"/>
            <a:lumOff val="-85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100" kern="1200" dirty="0" smtClean="0"/>
            <a:t>Kapcsolat a felhasználóval </a:t>
          </a:r>
          <a:endParaRPr lang="hu-HU" sz="1100" kern="1200" dirty="0"/>
        </a:p>
      </dsp:txBody>
      <dsp:txXfrm>
        <a:off x="4304377" y="3814574"/>
        <a:ext cx="1027926" cy="1027926"/>
      </dsp:txXfrm>
    </dsp:sp>
    <dsp:sp modelId="{DA2443F9-7A06-4E6C-A54D-2472E732E088}">
      <dsp:nvSpPr>
        <dsp:cNvPr id="0" name=""/>
        <dsp:cNvSpPr/>
      </dsp:nvSpPr>
      <dsp:spPr>
        <a:xfrm rot="1705899">
          <a:off x="5305030" y="2032631"/>
          <a:ext cx="139639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96397" y="0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A41D55-1FAA-4F13-8536-EEA92EB6905E}">
      <dsp:nvSpPr>
        <dsp:cNvPr id="0" name=""/>
        <dsp:cNvSpPr/>
      </dsp:nvSpPr>
      <dsp:spPr>
        <a:xfrm>
          <a:off x="6617214" y="2103852"/>
          <a:ext cx="1139142" cy="1139142"/>
        </a:xfrm>
        <a:prstGeom prst="roundRect">
          <a:avLst/>
        </a:prstGeom>
        <a:solidFill>
          <a:schemeClr val="accent5">
            <a:hueOff val="-643840"/>
            <a:satOff val="0"/>
            <a:lumOff val="-169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700" kern="1200" dirty="0" smtClean="0"/>
            <a:t>Perifériák kezelése</a:t>
          </a:r>
          <a:endParaRPr lang="hu-HU" sz="1700" kern="1200" dirty="0"/>
        </a:p>
      </dsp:txBody>
      <dsp:txXfrm>
        <a:off x="6672822" y="2159460"/>
        <a:ext cx="1027926" cy="1027926"/>
      </dsp:txXfrm>
    </dsp:sp>
    <dsp:sp modelId="{FA2743D9-DABD-4C2A-8092-3BFCD399D3EF}">
      <dsp:nvSpPr>
        <dsp:cNvPr id="0" name=""/>
        <dsp:cNvSpPr/>
      </dsp:nvSpPr>
      <dsp:spPr>
        <a:xfrm rot="3168152">
          <a:off x="4015158" y="2604920"/>
          <a:ext cx="227154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71548" y="0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32E794-0B24-41A5-810F-92C21CAF299D}">
      <dsp:nvSpPr>
        <dsp:cNvPr id="0" name=""/>
        <dsp:cNvSpPr/>
      </dsp:nvSpPr>
      <dsp:spPr>
        <a:xfrm>
          <a:off x="5700298" y="3509628"/>
          <a:ext cx="1139142" cy="1139142"/>
        </a:xfrm>
        <a:prstGeom prst="roundRect">
          <a:avLst/>
        </a:prstGeom>
        <a:solidFill>
          <a:schemeClr val="accent5">
            <a:hueOff val="-965760"/>
            <a:satOff val="0"/>
            <a:lumOff val="-254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500" kern="1200" dirty="0" smtClean="0"/>
            <a:t>Programok indítása, futtatása</a:t>
          </a:r>
          <a:endParaRPr lang="hu-HU" sz="1500" kern="1200" dirty="0"/>
        </a:p>
      </dsp:txBody>
      <dsp:txXfrm>
        <a:off x="5755906" y="3565236"/>
        <a:ext cx="1027926" cy="1027926"/>
      </dsp:txXfrm>
    </dsp:sp>
    <dsp:sp modelId="{6D16366E-AE58-4D88-9B70-157A5B7C5443}">
      <dsp:nvSpPr>
        <dsp:cNvPr id="0" name=""/>
        <dsp:cNvSpPr/>
      </dsp:nvSpPr>
      <dsp:spPr>
        <a:xfrm rot="5721263">
          <a:off x="2568519" y="2766486"/>
          <a:ext cx="214189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41893" y="0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333CE8-603A-47FE-AB8E-34CC451618F8}">
      <dsp:nvSpPr>
        <dsp:cNvPr id="0" name=""/>
        <dsp:cNvSpPr/>
      </dsp:nvSpPr>
      <dsp:spPr>
        <a:xfrm>
          <a:off x="2916576" y="3832760"/>
          <a:ext cx="1139142" cy="1139142"/>
        </a:xfrm>
        <a:prstGeom prst="roundRect">
          <a:avLst/>
        </a:prstGeom>
        <a:solidFill>
          <a:schemeClr val="accent5">
            <a:hueOff val="-1287680"/>
            <a:satOff val="0"/>
            <a:lumOff val="-339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200" kern="1200" dirty="0" smtClean="0"/>
            <a:t>Parancsok értelmezése, végrehajtása</a:t>
          </a:r>
          <a:endParaRPr lang="hu-HU" sz="1200" kern="1200" dirty="0"/>
        </a:p>
      </dsp:txBody>
      <dsp:txXfrm>
        <a:off x="2972184" y="3888368"/>
        <a:ext cx="1027926" cy="1027926"/>
      </dsp:txXfrm>
    </dsp:sp>
    <dsp:sp modelId="{A3316D7B-5EB5-4070-8799-A71AC1FDC1A9}">
      <dsp:nvSpPr>
        <dsp:cNvPr id="0" name=""/>
        <dsp:cNvSpPr/>
      </dsp:nvSpPr>
      <dsp:spPr>
        <a:xfrm rot="7442218">
          <a:off x="1936989" y="2395086"/>
          <a:ext cx="167707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77070" y="0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4D3B5D-31B3-4952-8E95-18EB3D7D6AF3}">
      <dsp:nvSpPr>
        <dsp:cNvPr id="0" name=""/>
        <dsp:cNvSpPr/>
      </dsp:nvSpPr>
      <dsp:spPr>
        <a:xfrm>
          <a:off x="1351887" y="3089961"/>
          <a:ext cx="1139142" cy="1139142"/>
        </a:xfrm>
        <a:prstGeom prst="roundRect">
          <a:avLst/>
        </a:prstGeom>
        <a:solidFill>
          <a:schemeClr val="accent5">
            <a:hueOff val="-1609600"/>
            <a:satOff val="0"/>
            <a:lumOff val="-424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400" kern="1200" dirty="0" smtClean="0"/>
            <a:t>Hibakezelés</a:t>
          </a:r>
          <a:endParaRPr lang="hu-HU" sz="1400" kern="1200" dirty="0"/>
        </a:p>
      </dsp:txBody>
      <dsp:txXfrm>
        <a:off x="1407495" y="3145569"/>
        <a:ext cx="1027926" cy="1027926"/>
      </dsp:txXfrm>
    </dsp:sp>
    <dsp:sp modelId="{10BED5E8-AAE9-4391-B46B-C9AC8513F5CC}">
      <dsp:nvSpPr>
        <dsp:cNvPr id="0" name=""/>
        <dsp:cNvSpPr/>
      </dsp:nvSpPr>
      <dsp:spPr>
        <a:xfrm rot="9007215">
          <a:off x="1047132" y="2045045"/>
          <a:ext cx="13843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84366" y="0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73776C-02E4-43F7-9E3F-5553E9B11D12}">
      <dsp:nvSpPr>
        <dsp:cNvPr id="0" name=""/>
        <dsp:cNvSpPr/>
      </dsp:nvSpPr>
      <dsp:spPr>
        <a:xfrm>
          <a:off x="0" y="2147557"/>
          <a:ext cx="1139142" cy="1139142"/>
        </a:xfrm>
        <a:prstGeom prst="roundRect">
          <a:avLst/>
        </a:prstGeom>
        <a:solidFill>
          <a:schemeClr val="accent5">
            <a:hueOff val="-1931520"/>
            <a:satOff val="0"/>
            <a:lumOff val="-509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altLang="hu-HU" sz="1900" kern="1200" dirty="0" smtClean="0"/>
            <a:t>Adatok védelme</a:t>
          </a:r>
          <a:endParaRPr lang="hu-HU" sz="1900" kern="1200" dirty="0"/>
        </a:p>
      </dsp:txBody>
      <dsp:txXfrm>
        <a:off x="55608" y="2203165"/>
        <a:ext cx="1027926" cy="10279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326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499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089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462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913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11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813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128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909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042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37108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695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165768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0187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8486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726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910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hu-HU" dirty="0" smtClean="0"/>
              <a:t>Operációs </a:t>
            </a:r>
            <a:r>
              <a:rPr lang="hu-HU" dirty="0" smtClean="0"/>
              <a:t>rendszerek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3000" dirty="0" smtClean="0"/>
              <a:t>33</a:t>
            </a:r>
            <a:r>
              <a:rPr lang="hu-HU" sz="3000" dirty="0" smtClean="0"/>
              <a:t>. </a:t>
            </a:r>
            <a:r>
              <a:rPr lang="hu-HU" sz="3000" dirty="0"/>
              <a:t>óra</a:t>
            </a:r>
          </a:p>
        </p:txBody>
      </p:sp>
    </p:spTree>
    <p:extLst>
      <p:ext uri="{BB962C8B-B14F-4D97-AF65-F5344CB8AC3E}">
        <p14:creationId xmlns:p14="http://schemas.microsoft.com/office/powerpoint/2010/main" val="6427503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Szoftver fogalma (Ismétlés)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800" dirty="0" smtClean="0"/>
              <a:t>A számítógépet hardver elemeit működtető programok.</a:t>
            </a:r>
          </a:p>
          <a:p>
            <a:r>
              <a:rPr lang="hu-HU" sz="2800" dirty="0" smtClean="0"/>
              <a:t>Bővebb értelemben: A számítástechnikában használt programok.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27000115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599" y="257175"/>
            <a:ext cx="6347713" cy="1320800"/>
          </a:xfrm>
        </p:spPr>
        <p:txBody>
          <a:bodyPr/>
          <a:lstStyle/>
          <a:p>
            <a:r>
              <a:rPr lang="hu-HU" dirty="0" smtClean="0"/>
              <a:t>Szoftverek csoportosítása</a:t>
            </a:r>
            <a:endParaRPr lang="hu-HU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4499680"/>
              </p:ext>
            </p:extLst>
          </p:nvPr>
        </p:nvGraphicFramePr>
        <p:xfrm>
          <a:off x="504825" y="1409700"/>
          <a:ext cx="7648575" cy="4819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88782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Operációs rendszer fogalma</a:t>
            </a:r>
            <a:endParaRPr lang="hu-HU" dirty="0"/>
          </a:p>
        </p:txBody>
      </p:sp>
      <p:sp>
        <p:nvSpPr>
          <p:cNvPr id="4" name="Tartalom helye 2"/>
          <p:cNvSpPr>
            <a:spLocks noGrp="1"/>
          </p:cNvSpPr>
          <p:nvPr>
            <p:ph idx="1"/>
          </p:nvPr>
        </p:nvSpPr>
        <p:spPr>
          <a:xfrm>
            <a:off x="609599" y="1666876"/>
            <a:ext cx="6347714" cy="4374488"/>
          </a:xfrm>
        </p:spPr>
        <p:txBody>
          <a:bodyPr>
            <a:noAutofit/>
          </a:bodyPr>
          <a:lstStyle/>
          <a:p>
            <a:pPr eaLnBrk="1" hangingPunct="1">
              <a:buFontTx/>
              <a:buNone/>
            </a:pPr>
            <a:r>
              <a:rPr lang="hu-HU" altLang="hu-HU" sz="2800" dirty="0" smtClean="0">
                <a:latin typeface="Arial" panose="020B0604020202020204" pitchFamily="34" charset="0"/>
              </a:rPr>
              <a:t>A technikai eszközt működtető programok összessége.</a:t>
            </a:r>
          </a:p>
          <a:p>
            <a:pPr eaLnBrk="1" hangingPunct="1">
              <a:buFontTx/>
              <a:buNone/>
            </a:pPr>
            <a:r>
              <a:rPr lang="hu-HU" altLang="hu-HU" sz="2800" dirty="0" smtClean="0">
                <a:latin typeface="Arial" panose="020B0604020202020204" pitchFamily="34" charset="0"/>
              </a:rPr>
              <a:t>Mit várunk el tőle?</a:t>
            </a:r>
            <a:endParaRPr lang="hu-HU" altLang="hu-HU" sz="2800" dirty="0" smtClean="0"/>
          </a:p>
        </p:txBody>
      </p:sp>
    </p:spTree>
    <p:extLst>
      <p:ext uri="{BB962C8B-B14F-4D97-AF65-F5344CB8AC3E}">
        <p14:creationId xmlns:p14="http://schemas.microsoft.com/office/powerpoint/2010/main" val="3143507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3078329"/>
              </p:ext>
            </p:extLst>
          </p:nvPr>
        </p:nvGraphicFramePr>
        <p:xfrm>
          <a:off x="228600" y="419101"/>
          <a:ext cx="7791450" cy="5667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829845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Operációs rendszer típusok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hu-HU" sz="3600" dirty="0" smtClean="0"/>
              <a:t>Windows generációk</a:t>
            </a:r>
          </a:p>
          <a:p>
            <a:r>
              <a:rPr lang="hu-HU" sz="3600" dirty="0" smtClean="0"/>
              <a:t>Linux/UNIX generációk</a:t>
            </a:r>
          </a:p>
          <a:p>
            <a:r>
              <a:rPr lang="hu-HU" sz="3600" dirty="0" smtClean="0"/>
              <a:t>MAC</a:t>
            </a:r>
          </a:p>
          <a:p>
            <a:r>
              <a:rPr lang="hu-HU" sz="3600" dirty="0" err="1" smtClean="0"/>
              <a:t>Android</a:t>
            </a:r>
            <a:endParaRPr lang="hu-HU" sz="3600" dirty="0" smtClean="0"/>
          </a:p>
          <a:p>
            <a:r>
              <a:rPr lang="hu-HU" sz="3600" dirty="0" err="1" smtClean="0"/>
              <a:t>iOS</a:t>
            </a:r>
            <a:endParaRPr lang="hu-HU" sz="3600" dirty="0" smtClean="0"/>
          </a:p>
          <a:p>
            <a:r>
              <a:rPr lang="hu-HU" sz="3600" dirty="0" smtClean="0"/>
              <a:t>…</a:t>
            </a:r>
            <a:endParaRPr lang="hu-HU" sz="3600" dirty="0"/>
          </a:p>
        </p:txBody>
      </p:sp>
    </p:spTree>
    <p:extLst>
      <p:ext uri="{BB962C8B-B14F-4D97-AF65-F5344CB8AC3E}">
        <p14:creationId xmlns:p14="http://schemas.microsoft.com/office/powerpoint/2010/main" val="14560309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hu-HU" altLang="hu-HU" smtClean="0">
                <a:effectLst/>
                <a:latin typeface="Arial" panose="020B0604020202020204" pitchFamily="34" charset="0"/>
              </a:rPr>
              <a:t>Windows típusok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609599" y="1409700"/>
            <a:ext cx="6347714" cy="4631663"/>
          </a:xfrm>
        </p:spPr>
        <p:txBody>
          <a:bodyPr>
            <a:noAutofit/>
          </a:bodyPr>
          <a:lstStyle/>
          <a:p>
            <a:r>
              <a:rPr lang="hu-HU" altLang="hu-HU" sz="2800" dirty="0" smtClean="0">
                <a:latin typeface="Arial" panose="020B0604020202020204" pitchFamily="34" charset="0"/>
              </a:rPr>
              <a:t>Windows 3.11 (Nem önálló </a:t>
            </a:r>
            <a:r>
              <a:rPr lang="hu-HU" altLang="hu-HU" sz="2800" dirty="0" err="1" smtClean="0">
                <a:latin typeface="Arial" panose="020B0604020202020204" pitchFamily="34" charset="0"/>
              </a:rPr>
              <a:t>op.rendszer</a:t>
            </a:r>
            <a:r>
              <a:rPr lang="hu-HU" altLang="hu-HU" sz="2800" dirty="0" smtClean="0">
                <a:latin typeface="Arial" panose="020B0604020202020204" pitchFamily="34" charset="0"/>
              </a:rPr>
              <a:t>)</a:t>
            </a:r>
          </a:p>
          <a:p>
            <a:r>
              <a:rPr lang="hu-HU" altLang="hu-HU" sz="2800" dirty="0" smtClean="0">
                <a:latin typeface="Arial" panose="020B0604020202020204" pitchFamily="34" charset="0"/>
              </a:rPr>
              <a:t>Windows 95</a:t>
            </a:r>
          </a:p>
          <a:p>
            <a:r>
              <a:rPr lang="hu-HU" altLang="hu-HU" sz="2800" dirty="0" smtClean="0">
                <a:latin typeface="Arial" panose="020B0604020202020204" pitchFamily="34" charset="0"/>
              </a:rPr>
              <a:t>Windows 98</a:t>
            </a:r>
          </a:p>
          <a:p>
            <a:r>
              <a:rPr lang="hu-HU" altLang="hu-HU" sz="2800" dirty="0" smtClean="0">
                <a:latin typeface="Arial" panose="020B0604020202020204" pitchFamily="34" charset="0"/>
              </a:rPr>
              <a:t>Windows ME (</a:t>
            </a:r>
            <a:r>
              <a:rPr lang="hu-HU" altLang="hu-HU" sz="2800" dirty="0" err="1" smtClean="0">
                <a:latin typeface="Arial" panose="020B0604020202020204" pitchFamily="34" charset="0"/>
              </a:rPr>
              <a:t>Millenium</a:t>
            </a:r>
            <a:r>
              <a:rPr lang="hu-HU" altLang="hu-HU" sz="2800" dirty="0" smtClean="0">
                <a:latin typeface="Arial" panose="020B0604020202020204" pitchFamily="34" charset="0"/>
              </a:rPr>
              <a:t>)</a:t>
            </a:r>
          </a:p>
          <a:p>
            <a:r>
              <a:rPr lang="hu-HU" altLang="hu-HU" sz="2800" dirty="0" smtClean="0">
                <a:latin typeface="Arial" panose="020B0604020202020204" pitchFamily="34" charset="0"/>
              </a:rPr>
              <a:t>Windows XP</a:t>
            </a:r>
          </a:p>
          <a:p>
            <a:r>
              <a:rPr lang="hu-HU" altLang="hu-HU" sz="2800" dirty="0" smtClean="0">
                <a:latin typeface="Arial" panose="020B0604020202020204" pitchFamily="34" charset="0"/>
              </a:rPr>
              <a:t>Windows Vista</a:t>
            </a:r>
          </a:p>
          <a:p>
            <a:r>
              <a:rPr lang="hu-HU" altLang="hu-HU" sz="2800" dirty="0" smtClean="0">
                <a:latin typeface="Arial" panose="020B0604020202020204" pitchFamily="34" charset="0"/>
              </a:rPr>
              <a:t>Windows 7</a:t>
            </a:r>
          </a:p>
          <a:p>
            <a:r>
              <a:rPr lang="hu-HU" altLang="hu-HU" sz="2800" dirty="0" smtClean="0">
                <a:latin typeface="Arial" panose="020B0604020202020204" pitchFamily="34" charset="0"/>
              </a:rPr>
              <a:t>Windows 8</a:t>
            </a:r>
          </a:p>
        </p:txBody>
      </p:sp>
      <p:sp>
        <p:nvSpPr>
          <p:cNvPr id="23556" name="Dia számának helye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rgbClr val="48553D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10000"/>
              </a:spcBef>
              <a:buBlip>
                <a:blip r:embed="rId3"/>
              </a:buBlip>
              <a:defRPr sz="2800">
                <a:solidFill>
                  <a:srgbClr val="48553D"/>
                </a:solidFill>
                <a:latin typeface="Trebuchet MS" panose="020B0603020202020204" pitchFamily="34" charset="0"/>
              </a:defRPr>
            </a:lvl2pPr>
            <a:lvl3pPr marL="1143000" indent="-228600">
              <a:buBlip>
                <a:blip r:embed="rId3"/>
              </a:buBlip>
              <a:defRPr sz="2400">
                <a:solidFill>
                  <a:srgbClr val="48553D"/>
                </a:solidFill>
                <a:latin typeface="Trebuchet MS" panose="020B0603020202020204" pitchFamily="34" charset="0"/>
              </a:defRPr>
            </a:lvl3pPr>
            <a:lvl4pPr marL="1600200" indent="-228600">
              <a:buBlip>
                <a:blip r:embed="rId3"/>
              </a:buBlip>
              <a:defRPr sz="2000">
                <a:solidFill>
                  <a:srgbClr val="48553D"/>
                </a:solidFill>
                <a:latin typeface="Trebuchet MS" panose="020B0603020202020204" pitchFamily="34" charset="0"/>
              </a:defRPr>
            </a:lvl4pPr>
            <a:lvl5pPr marL="2057400" indent="-228600">
              <a:buBlip>
                <a:blip r:embed="rId3"/>
              </a:buBlip>
              <a:defRPr sz="2000">
                <a:solidFill>
                  <a:srgbClr val="48553D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48553D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48553D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48553D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48553D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E42218C-9791-43A2-AC19-0F0CBAA77B63}" type="slidenum">
              <a:rPr lang="hu-HU" altLang="hu-HU" sz="1800" smtClean="0">
                <a:solidFill>
                  <a:schemeClr val="bg1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hu-HU" altLang="hu-HU" sz="1800" smtClean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019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Operáció rendszerek csoportosítása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Feladatok száma szerint: egyfeladatos, többfeladatos</a:t>
            </a:r>
          </a:p>
          <a:p>
            <a:r>
              <a:rPr lang="hu-HU" dirty="0" smtClean="0"/>
              <a:t>Felhasználók száma szerint: egyfelhasználós, </a:t>
            </a:r>
            <a:r>
              <a:rPr lang="hu-HU" dirty="0" err="1" smtClean="0"/>
              <a:t>többfelh</a:t>
            </a:r>
            <a:r>
              <a:rPr lang="hu-HU" dirty="0" smtClean="0"/>
              <a:t>.</a:t>
            </a:r>
          </a:p>
          <a:p>
            <a:r>
              <a:rPr lang="hu-HU" dirty="0" smtClean="0"/>
              <a:t>Grafikai szempont: karakteres, grafikus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54871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Összefoglalás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Hardver, szoftver fogalma példák</a:t>
            </a:r>
          </a:p>
          <a:p>
            <a:r>
              <a:rPr lang="hu-HU" dirty="0" smtClean="0"/>
              <a:t>A számítógép részei (CPU, memória, tápegység stb..)</a:t>
            </a:r>
          </a:p>
          <a:p>
            <a:r>
              <a:rPr lang="hu-HU" dirty="0" smtClean="0"/>
              <a:t>Periférikus eszközök és csoportosításuk</a:t>
            </a:r>
          </a:p>
          <a:p>
            <a:r>
              <a:rPr lang="hu-HU" dirty="0" smtClean="0"/>
              <a:t>Periférikus elemek bemutatása (nyomtató, szkenner, egér, monitor)</a:t>
            </a:r>
          </a:p>
          <a:p>
            <a:r>
              <a:rPr lang="hu-HU" dirty="0" smtClean="0"/>
              <a:t>Hálózat fogalma</a:t>
            </a:r>
          </a:p>
          <a:p>
            <a:r>
              <a:rPr lang="hu-HU" dirty="0" smtClean="0"/>
              <a:t>Hálózatok csoportosítása (összekötés szerint, nagyság szerint)</a:t>
            </a:r>
          </a:p>
          <a:p>
            <a:r>
              <a:rPr lang="hu-HU" dirty="0" smtClean="0"/>
              <a:t>Operációs rendszer fogalma, feladatai, csoportosításuk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30789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Fazetta">
  <a:themeElements>
    <a:clrScheme name="Vörös–narancs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Fazet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66</TotalTime>
  <Words>181</Words>
  <Application>Microsoft Office PowerPoint</Application>
  <PresentationFormat>Diavetítés a képernyőre (4:3 oldalarány)</PresentationFormat>
  <Paragraphs>49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Fazetta</vt:lpstr>
      <vt:lpstr>Operációs rendszerek </vt:lpstr>
      <vt:lpstr>Szoftver fogalma (Ismétlés)</vt:lpstr>
      <vt:lpstr>Szoftverek csoportosítása</vt:lpstr>
      <vt:lpstr>Operációs rendszer fogalma</vt:lpstr>
      <vt:lpstr>PowerPoint-bemutató</vt:lpstr>
      <vt:lpstr>Operációs rendszer típusok</vt:lpstr>
      <vt:lpstr>Windows típusok</vt:lpstr>
      <vt:lpstr>Operáció rendszerek csoportosítása</vt:lpstr>
      <vt:lpstr>Összefoglalás</vt:lpstr>
    </vt:vector>
  </TitlesOfParts>
  <Company>Iskola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Operációs rendszerek</dc:title>
  <dc:creator>Tanar</dc:creator>
  <cp:lastModifiedBy>Pacsa Andras</cp:lastModifiedBy>
  <cp:revision>6</cp:revision>
  <dcterms:created xsi:type="dcterms:W3CDTF">2016-04-25T11:03:18Z</dcterms:created>
  <dcterms:modified xsi:type="dcterms:W3CDTF">2025-05-13T06:34:11Z</dcterms:modified>
</cp:coreProperties>
</file>