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823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74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288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381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500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88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636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266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818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6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507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D0C39-6E2B-4609-A85B-40BE6CCC335D}" type="datetimeFigureOut">
              <a:rPr lang="hu-HU" smtClean="0"/>
              <a:t>2025. 05. 13.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84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akecode.microbit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33</a:t>
            </a:r>
            <a:r>
              <a:rPr lang="hu-HU" dirty="0" smtClean="0"/>
              <a:t>.óra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hu-HU" sz="4800" b="1" dirty="0" smtClean="0"/>
              <a:t>A programozásról tanultuk… (A </a:t>
            </a:r>
            <a:r>
              <a:rPr lang="hu-HU" sz="4800" b="1" dirty="0" err="1" smtClean="0"/>
              <a:t>micro:bit</a:t>
            </a:r>
            <a:r>
              <a:rPr lang="hu-HU" sz="4800" b="1" dirty="0" smtClean="0"/>
              <a:t> programozása)</a:t>
            </a:r>
            <a:endParaRPr lang="hu-HU" sz="4800" b="1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55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Gyűjtsünk</a:t>
            </a:r>
            <a:r>
              <a:rPr lang="hu-HU" dirty="0" smtClean="0"/>
              <a:t> össze robotokat életünkben!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Ipari robotok (pl. autógyártás)</a:t>
            </a:r>
          </a:p>
          <a:p>
            <a:r>
              <a:rPr lang="hu-HU" dirty="0" smtClean="0"/>
              <a:t>Takarító robotok (pl. porszívó, fűnyíró)</a:t>
            </a:r>
          </a:p>
          <a:p>
            <a:r>
              <a:rPr lang="hu-HU" dirty="0" smtClean="0"/>
              <a:t>Orvosi robotok (műtétekhez)</a:t>
            </a:r>
          </a:p>
          <a:p>
            <a:r>
              <a:rPr lang="hu-HU" dirty="0" smtClean="0"/>
              <a:t>Szórakoztató robotok (táncoló robot)</a:t>
            </a:r>
          </a:p>
          <a:p>
            <a:r>
              <a:rPr lang="hu-HU" dirty="0" smtClean="0"/>
              <a:t>Katonai robotok (</a:t>
            </a:r>
            <a:r>
              <a:rPr lang="hu-HU" dirty="0" err="1" smtClean="0"/>
              <a:t>drónok</a:t>
            </a:r>
            <a:r>
              <a:rPr lang="hu-HU" dirty="0" smtClean="0"/>
              <a:t>, távolról irányított repülők, haditechnika </a:t>
            </a:r>
            <a:r>
              <a:rPr lang="hu-HU" dirty="0" err="1" smtClean="0"/>
              <a:t>kialalkításához</a:t>
            </a:r>
            <a:r>
              <a:rPr lang="hu-HU" dirty="0" smtClean="0"/>
              <a:t> használt robotok..)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8951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várunk el a mai robotoktól?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Hajtsa végre a neki adott utasításokat!</a:t>
            </a:r>
          </a:p>
          <a:p>
            <a:r>
              <a:rPr lang="hu-HU" dirty="0" smtClean="0"/>
              <a:t>Érzékeljék a környezetük jellemzőit!</a:t>
            </a:r>
          </a:p>
          <a:p>
            <a:r>
              <a:rPr lang="hu-HU" dirty="0" smtClean="0"/>
              <a:t>Tudjanak döntést hozni egyszerű kérdésekben!</a:t>
            </a:r>
          </a:p>
          <a:p>
            <a:r>
              <a:rPr lang="hu-HU" dirty="0" smtClean="0"/>
              <a:t>A döntés utáni cselekvést végre tudják hajtani!</a:t>
            </a:r>
          </a:p>
          <a:p>
            <a:r>
              <a:rPr lang="hu-HU" dirty="0" smtClean="0"/>
              <a:t>+ képesek legyenek tanulni!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771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robot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/>
              <a:t>A robot olyan elektronikus és mozogni képes szerkezet, amely előzetes programozás után képes feladatok </a:t>
            </a:r>
            <a:r>
              <a:rPr lang="hu-HU" sz="4800" b="1" dirty="0" err="1" smtClean="0"/>
              <a:t>végrahajtására</a:t>
            </a:r>
            <a:r>
              <a:rPr lang="hu-HU" sz="4800" b="1" dirty="0" smtClean="0"/>
              <a:t>.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13977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Ismétlés: programozás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5" y="141316"/>
            <a:ext cx="8975669" cy="51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9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micro:bit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094" y="1690689"/>
            <a:ext cx="34480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0" y="191193"/>
            <a:ext cx="9119710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05" y="365126"/>
            <a:ext cx="7750925" cy="60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31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https://makecode.microbit.org</a:t>
            </a:r>
            <a:r>
              <a:rPr lang="hu-HU" dirty="0" smtClean="0">
                <a:hlinkClick r:id="rId2"/>
              </a:rPr>
              <a:t>/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Ismétlőfeladatok: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906260"/>
            <a:ext cx="7257011" cy="574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124</Words>
  <Application>Microsoft Office PowerPoint</Application>
  <PresentationFormat>Diavetítés a képernyőre (4:3 oldalarány)</PresentationFormat>
  <Paragraphs>21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33.óra</vt:lpstr>
      <vt:lpstr>Gyűjtsünk össze robotokat életünkben!</vt:lpstr>
      <vt:lpstr>Mit várunk el a mai robotoktól?</vt:lpstr>
      <vt:lpstr>A robot</vt:lpstr>
      <vt:lpstr>Ismétlés: programozás</vt:lpstr>
      <vt:lpstr>A micro:bit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6.óra</dc:title>
  <dc:creator>Pacsa András</dc:creator>
  <cp:lastModifiedBy>Pacsa Andras</cp:lastModifiedBy>
  <cp:revision>5</cp:revision>
  <dcterms:created xsi:type="dcterms:W3CDTF">2021-10-12T06:24:07Z</dcterms:created>
  <dcterms:modified xsi:type="dcterms:W3CDTF">2025-05-13T06:25:56Z</dcterms:modified>
</cp:coreProperties>
</file>