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B21C8B9-FCFD-41DD-9EF7-4A214C2816CB}" type="datetimeFigureOut">
              <a:rPr lang="hu-HU" smtClean="0"/>
              <a:t>2025. 09. 01.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6DEB06D-5415-4F3A-A07B-60F20E8550D8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kp.hu/tankonyv/digitalis_kultura_6_nat2020/" TargetMode="External"/><Relationship Id="rId2" Type="http://schemas.openxmlformats.org/officeDocument/2006/relationships/hyperlink" Target="pacsaandras.webnode.h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1. 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Balesetvédelem, Házirend,</a:t>
            </a:r>
            <a:br>
              <a:rPr lang="hu-HU" dirty="0" smtClean="0"/>
            </a:br>
            <a:r>
              <a:rPr lang="hu-HU" dirty="0" smtClean="0"/>
              <a:t>A tanév rendje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4006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Személyes (testi és szellemi) épségünkre és társainkéra is figyelünk</a:t>
            </a:r>
          </a:p>
          <a:p>
            <a:r>
              <a:rPr lang="hu-HU" dirty="0" smtClean="0"/>
              <a:t>Szünetben: rendkívüli információk eljuttatása az ügyeletes tanárnak</a:t>
            </a:r>
          </a:p>
          <a:p>
            <a:r>
              <a:rPr lang="hu-HU" dirty="0" smtClean="0"/>
              <a:t>Tanórán: rendkívüli információk eljuttatása a szaktanárnak</a:t>
            </a:r>
          </a:p>
          <a:p>
            <a:r>
              <a:rPr lang="hu-HU" dirty="0" smtClean="0"/>
              <a:t>Elsősegélynyújtás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2679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Balesetvédelem - taneszközök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Olló, körző, vonalzó, ceruza stb. helyes használata</a:t>
            </a:r>
          </a:p>
          <a:p>
            <a:r>
              <a:rPr lang="hu-HU" dirty="0" smtClean="0"/>
              <a:t>Asztalra nem ülünk, a széken nem „hintázunk.”</a:t>
            </a:r>
          </a:p>
          <a:p>
            <a:r>
              <a:rPr lang="hu-HU" dirty="0" smtClean="0"/>
              <a:t>Áram és érintésvédelem – Konnektorba nem nyúlunk, számítástechnikai eszközökre vigyázunk.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8289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Házirend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Csak akkor beszélj, ha lehetőséget kapsz rá!</a:t>
            </a:r>
          </a:p>
          <a:p>
            <a:r>
              <a:rPr lang="hu-HU" dirty="0" smtClean="0"/>
              <a:t>Egymással a beszéd, vagy bárminemű kommunikáció csak páros illetve csoportmunkában megengedett!</a:t>
            </a:r>
          </a:p>
          <a:p>
            <a:r>
              <a:rPr lang="hu-HU" dirty="0" smtClean="0"/>
              <a:t>Hagyd társaidat dolgozni!</a:t>
            </a:r>
          </a:p>
          <a:p>
            <a:r>
              <a:rPr lang="hu-HU" dirty="0" smtClean="0"/>
              <a:t>Elfogadott jelzés: jelentkezés.</a:t>
            </a:r>
          </a:p>
          <a:p>
            <a:r>
              <a:rPr lang="hu-HU" dirty="0" smtClean="0"/>
              <a:t>Az óra folyamatos zavarása esetén a zavarókat kiküldjük.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8396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 Szükséges taneszközök digitális kultúrából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 db füzet, írószerszám</a:t>
            </a:r>
          </a:p>
          <a:p>
            <a:r>
              <a:rPr lang="hu-HU" dirty="0" smtClean="0"/>
              <a:t>Egyes órákon további informatikai eszközök</a:t>
            </a:r>
          </a:p>
          <a:p>
            <a:r>
              <a:rPr lang="hu-HU" dirty="0" smtClean="0"/>
              <a:t>Internet: </a:t>
            </a:r>
            <a:r>
              <a:rPr lang="hu-HU" i="1" dirty="0" smtClean="0">
                <a:hlinkClick r:id="rId2" action="ppaction://hlinkfile"/>
              </a:rPr>
              <a:t>pacsaandras.webnode.hu</a:t>
            </a:r>
            <a:endParaRPr lang="hu-HU" i="1" dirty="0" smtClean="0"/>
          </a:p>
          <a:p>
            <a:r>
              <a:rPr lang="hu-HU" i="1" dirty="0"/>
              <a:t>Tankönyv: </a:t>
            </a:r>
            <a:r>
              <a:rPr lang="hu-HU" i="1" dirty="0">
                <a:hlinkClick r:id="rId3"/>
              </a:rPr>
              <a:t>https://</a:t>
            </a:r>
            <a:r>
              <a:rPr lang="hu-HU" i="1" dirty="0" smtClean="0">
                <a:hlinkClick r:id="rId3"/>
              </a:rPr>
              <a:t>www.nkp.hu/tankonyv/digitalis_kultura_5_nat2020</a:t>
            </a:r>
            <a:r>
              <a:rPr lang="hu-HU" i="1" dirty="0">
                <a:hlinkClick r:id="rId3"/>
              </a:rPr>
              <a:t>/</a:t>
            </a:r>
            <a:endParaRPr lang="hu-HU" i="1" dirty="0" smtClean="0"/>
          </a:p>
          <a:p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57491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965245" cy="1202485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Az 5. </a:t>
            </a:r>
            <a:r>
              <a:rPr lang="hu-HU" sz="3600" dirty="0" smtClean="0"/>
              <a:t>osztály tervezett tananyagai</a:t>
            </a:r>
            <a:endParaRPr lang="hu-HU" sz="3600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408627"/>
              </p:ext>
            </p:extLst>
          </p:nvPr>
        </p:nvGraphicFramePr>
        <p:xfrm>
          <a:off x="2051720" y="1268760"/>
          <a:ext cx="5400424" cy="4282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605">
                <a:tc>
                  <a:txBody>
                    <a:bodyPr/>
                    <a:lstStyle/>
                    <a:p>
                      <a:r>
                        <a:rPr lang="hu-HU" dirty="0" smtClean="0"/>
                        <a:t>Témakör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Tervezett óraszám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Tervezett</a:t>
                      </a:r>
                      <a:r>
                        <a:rPr lang="hu-HU" baseline="0" dirty="0" smtClean="0"/>
                        <a:t> </a:t>
                      </a:r>
                      <a:r>
                        <a:rPr lang="hu-HU" baseline="0" dirty="0" smtClean="0"/>
                        <a:t>számonkérés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167">
                <a:tc>
                  <a:txBody>
                    <a:bodyPr/>
                    <a:lstStyle/>
                    <a:p>
                      <a:r>
                        <a:rPr lang="hu-HU" dirty="0" smtClean="0"/>
                        <a:t>Programozás I.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7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605">
                <a:tc>
                  <a:txBody>
                    <a:bodyPr/>
                    <a:lstStyle/>
                    <a:p>
                      <a:r>
                        <a:rPr lang="hu-HU" dirty="0" smtClean="0"/>
                        <a:t>Bemutatókészítés I.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14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605">
                <a:tc>
                  <a:txBody>
                    <a:bodyPr/>
                    <a:lstStyle/>
                    <a:p>
                      <a:r>
                        <a:rPr lang="hu-HU" baseline="0" dirty="0" err="1" smtClean="0"/>
                        <a:t>Programzoás</a:t>
                      </a:r>
                      <a:r>
                        <a:rPr lang="hu-HU" baseline="0" dirty="0" smtClean="0"/>
                        <a:t> II.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21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605">
                <a:tc>
                  <a:txBody>
                    <a:bodyPr/>
                    <a:lstStyle/>
                    <a:p>
                      <a:r>
                        <a:rPr lang="hu-HU" dirty="0" smtClean="0"/>
                        <a:t>Bemutatókészítés II.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6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28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605">
                <a:tc>
                  <a:txBody>
                    <a:bodyPr/>
                    <a:lstStyle/>
                    <a:p>
                      <a:r>
                        <a:rPr lang="hu-HU" dirty="0" smtClean="0"/>
                        <a:t>Információs társadalom, internet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32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605">
                <a:tc>
                  <a:txBody>
                    <a:bodyPr/>
                    <a:lstStyle/>
                    <a:p>
                      <a:r>
                        <a:rPr lang="hu-HU" dirty="0" smtClean="0"/>
                        <a:t>Digitális eszközök</a:t>
                      </a:r>
                      <a:r>
                        <a:rPr lang="hu-HU" baseline="0" dirty="0" smtClean="0"/>
                        <a:t> használata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-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605">
                <a:tc>
                  <a:txBody>
                    <a:bodyPr/>
                    <a:lstStyle/>
                    <a:p>
                      <a:r>
                        <a:rPr lang="hu-HU" dirty="0" smtClean="0"/>
                        <a:t>Kompetenciamérés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789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05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Értékelési formák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Témazáró: „legbefolyásosabb jegy”</a:t>
            </a:r>
          </a:p>
          <a:p>
            <a:r>
              <a:rPr lang="hu-HU" dirty="0" smtClean="0"/>
              <a:t>Röpdolgozat.</a:t>
            </a:r>
          </a:p>
          <a:p>
            <a:r>
              <a:rPr lang="hu-HU" dirty="0" smtClean="0"/>
              <a:t>Év végi jegy: Témazárók és a többi nagyjegy átlaga. (Viszont…)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9228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Következő órára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A/4-es négyzetrácsos füzet</a:t>
            </a:r>
          </a:p>
          <a:p>
            <a:r>
              <a:rPr lang="hu-HU" dirty="0" smtClean="0"/>
              <a:t>Ceruza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728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Bemutatkozás</a:t>
            </a:r>
            <a:endParaRPr lang="hu-H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5"/>
            <a:ext cx="7128792" cy="445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8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jzszög">
  <a:themeElements>
    <a:clrScheme name="Rajzszög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Rajzszög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jzszö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66</TotalTime>
  <Words>211</Words>
  <Application>Microsoft Office PowerPoint</Application>
  <PresentationFormat>Diavetítés a képernyőre (4:3 oldalarány)</PresentationFormat>
  <Paragraphs>54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4" baseType="lpstr">
      <vt:lpstr>Brush Script MT</vt:lpstr>
      <vt:lpstr>Constantia</vt:lpstr>
      <vt:lpstr>Franklin Gothic Book</vt:lpstr>
      <vt:lpstr>Rage Italic</vt:lpstr>
      <vt:lpstr>Rajzszög</vt:lpstr>
      <vt:lpstr>1. óra</vt:lpstr>
      <vt:lpstr>Balesetvédelem</vt:lpstr>
      <vt:lpstr>Balesetvédelem - taneszközök</vt:lpstr>
      <vt:lpstr>Házirend</vt:lpstr>
      <vt:lpstr> Szükséges taneszközök digitális kultúrából</vt:lpstr>
      <vt:lpstr>Az 5. osztály tervezett tananyagai</vt:lpstr>
      <vt:lpstr>Értékelési formák</vt:lpstr>
      <vt:lpstr>Következő órára</vt:lpstr>
      <vt:lpstr>Bemutatkozás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óra</dc:title>
  <dc:creator>user1</dc:creator>
  <cp:lastModifiedBy>Pacsa Andras</cp:lastModifiedBy>
  <cp:revision>12</cp:revision>
  <dcterms:created xsi:type="dcterms:W3CDTF">2014-08-28T08:33:40Z</dcterms:created>
  <dcterms:modified xsi:type="dcterms:W3CDTF">2025-09-01T11:36:34Z</dcterms:modified>
</cp:coreProperties>
</file>