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673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200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012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526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630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37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233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052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479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7824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92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F2422-8386-4830-AEB1-12764BC1442A}" type="datetimeFigureOut">
              <a:rPr lang="hu-HU" smtClean="0"/>
              <a:t>2025. 09. 08.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A6BCB-0DCE-42C6-8316-F2E641BEB86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533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kp.hu/tankonyv/digitalis_kultura_5_nat2020/lecke_01_00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2.óra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Robotikai alapfogalmak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660858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Robotok a környezetünkben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Robotok-e az alábbiak?</a:t>
            </a:r>
            <a:br>
              <a:rPr lang="hu-HU" b="1" dirty="0" smtClean="0"/>
            </a:br>
            <a:r>
              <a:rPr lang="hu-HU" b="1" dirty="0" smtClean="0"/>
              <a:t>Konyhai robotgép</a:t>
            </a:r>
            <a:br>
              <a:rPr lang="hu-HU" b="1" dirty="0" smtClean="0"/>
            </a:br>
            <a:r>
              <a:rPr lang="hu-HU" b="1" dirty="0" err="1" smtClean="0"/>
              <a:t>OkosTV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Telefon</a:t>
            </a:r>
            <a:r>
              <a:rPr lang="hu-HU" b="1" dirty="0"/>
              <a:t/>
            </a:r>
            <a:br>
              <a:rPr lang="hu-HU" b="1" dirty="0"/>
            </a:br>
            <a:r>
              <a:rPr lang="hu-HU" b="1" dirty="0" smtClean="0"/>
              <a:t>Robotporszívó</a:t>
            </a:r>
            <a:r>
              <a:rPr lang="hu-HU" b="1" dirty="0"/>
              <a:t/>
            </a:r>
            <a:br>
              <a:rPr lang="hu-HU" b="1" dirty="0"/>
            </a:br>
            <a:r>
              <a:rPr lang="hu-HU" b="1" dirty="0" smtClean="0"/>
              <a:t>Robotfűnyíró</a:t>
            </a:r>
            <a:br>
              <a:rPr lang="hu-HU" b="1" dirty="0" smtClean="0"/>
            </a:br>
            <a:r>
              <a:rPr lang="hu-HU" b="1" dirty="0" smtClean="0"/>
              <a:t>Ipari robotok (pl. autógyártás)</a:t>
            </a:r>
          </a:p>
        </p:txBody>
      </p:sp>
    </p:spTree>
    <p:extLst>
      <p:ext uri="{BB962C8B-B14F-4D97-AF65-F5344CB8AC3E}">
        <p14:creationId xmlns:p14="http://schemas.microsoft.com/office/powerpoint/2010/main" val="361732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várunk el a mai robotoktól?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Hajtsa végre a neki adott utasításokat!</a:t>
            </a:r>
          </a:p>
          <a:p>
            <a:r>
              <a:rPr lang="hu-HU" dirty="0" smtClean="0"/>
              <a:t>Érzékeljék a környezetük jellemzőit!</a:t>
            </a:r>
          </a:p>
          <a:p>
            <a:r>
              <a:rPr lang="hu-HU" dirty="0" smtClean="0"/>
              <a:t>Tudjanak döntést hozni egyszerű kérdésekben!</a:t>
            </a:r>
          </a:p>
          <a:p>
            <a:r>
              <a:rPr lang="hu-HU" dirty="0" smtClean="0"/>
              <a:t>A döntés utáni cselekvést végre tudják hajtani!</a:t>
            </a:r>
          </a:p>
          <a:p>
            <a:r>
              <a:rPr lang="hu-HU" dirty="0" smtClean="0"/>
              <a:t>+ képesek legyenek tanulni!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814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robot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b="1" dirty="0"/>
              <a:t>A robot olyan elektronikus és mozogni képes szerkezet, amely előzetes programozás után képes feladatok </a:t>
            </a:r>
            <a:r>
              <a:rPr lang="hu-HU" sz="4800" b="1" dirty="0" smtClean="0"/>
              <a:t>végrehajtására</a:t>
            </a:r>
            <a:r>
              <a:rPr lang="hu-HU" sz="4800" b="1" dirty="0"/>
              <a:t>.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13960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Robotgenerációk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I. generáció: 1960-1970-es évekig. Még nincs érzékelő.</a:t>
            </a:r>
          </a:p>
          <a:p>
            <a:r>
              <a:rPr lang="hu-HU" dirty="0" smtClean="0"/>
              <a:t>II. generáció: 1970-1990-es évekig. Már tud reagálni a környezetére.</a:t>
            </a:r>
          </a:p>
          <a:p>
            <a:r>
              <a:rPr lang="hu-HU" dirty="0" smtClean="0"/>
              <a:t>III. generáció: 1990-es évektől napjainkig. Tud önállóan tanulni, tud döntést hozni és </a:t>
            </a:r>
            <a:r>
              <a:rPr lang="hu-HU" dirty="0" err="1" smtClean="0"/>
              <a:t>végrahajtani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639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TK. feladatai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hlinkClick r:id="rId2"/>
              </a:rPr>
              <a:t>https://www.nkp.hu/tankonyv/digitalis_kultura_5_nat2020/lecke_01_001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1685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116</Words>
  <Application>Microsoft Office PowerPoint</Application>
  <PresentationFormat>Szélesvásznú</PresentationFormat>
  <Paragraphs>18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Office-téma</vt:lpstr>
      <vt:lpstr>2.óra</vt:lpstr>
      <vt:lpstr>Robotok a környezetünkben</vt:lpstr>
      <vt:lpstr>Mit várunk el a mai robotoktól?</vt:lpstr>
      <vt:lpstr>A robot</vt:lpstr>
      <vt:lpstr>Robotgenerációk</vt:lpstr>
      <vt:lpstr>TK. feladatai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2.óra</dc:title>
  <dc:creator>Pacsa Andras</dc:creator>
  <cp:lastModifiedBy>Pacsa Andras</cp:lastModifiedBy>
  <cp:revision>2</cp:revision>
  <dcterms:created xsi:type="dcterms:W3CDTF">2025-09-08T10:08:34Z</dcterms:created>
  <dcterms:modified xsi:type="dcterms:W3CDTF">2025-09-08T10:10:01Z</dcterms:modified>
</cp:coreProperties>
</file>