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2" autoAdjust="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EFEAC-96FA-4B72-B5D5-C0DEE38A9F03}" type="datetimeFigureOut">
              <a:rPr lang="hu-HU" smtClean="0"/>
              <a:t>2016.02.25.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B3198-C915-452C-9C1D-3258BAEFEA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096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B3198-C915-452C-9C1D-3258BAEFEA5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006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B6B2-33D8-48FB-ACCB-1ABFAFD37B85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090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1003-2137-48A9-AA23-8007EB5058B2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82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7931-7736-42C4-A520-3C680D92448F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316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7E3F0-4505-4330-946A-EBD126D24921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744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46162-B049-4877-BF26-FBB90C3FA1CF}" type="datetime1">
              <a:rPr lang="hu-HU" smtClean="0"/>
              <a:t>2016.02.25.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65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5471-A3C4-4767-AC1D-9FB9960F3957}" type="datetime1">
              <a:rPr lang="hu-HU" smtClean="0"/>
              <a:t>2016.02.25.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8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C51A-715B-4EBE-8538-C62911CC240E}" type="datetime1">
              <a:rPr lang="hu-HU" smtClean="0"/>
              <a:t>2016.02.25.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589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2FEF-2F73-4961-ABE2-1BA5D79E7327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460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0438-B751-4CAC-827A-544307DB640D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505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FF99-EAC3-4CD5-BD06-F874921F8553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101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83DF3-9F76-4F6E-A8E8-159C0F940720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312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3835-42BD-4160-ADCF-2A3EA89B3B6B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/8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E375F-138A-4F74-85EC-7E96B51A58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406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24273"/>
            <a:ext cx="7772400" cy="1470025"/>
          </a:xfrm>
        </p:spPr>
        <p:txBody>
          <a:bodyPr>
            <a:normAutofit/>
          </a:bodyPr>
          <a:lstStyle/>
          <a:p>
            <a:r>
              <a:rPr lang="hu-HU" sz="6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21. óra</a:t>
            </a:r>
            <a:endParaRPr lang="hu-HU" sz="6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1184548"/>
            <a:ext cx="7992888" cy="1752600"/>
          </a:xfrm>
        </p:spPr>
        <p:txBody>
          <a:bodyPr>
            <a:normAutofit/>
          </a:bodyPr>
          <a:lstStyle/>
          <a:p>
            <a:r>
              <a:rPr lang="hu-HU" sz="4400" b="1" dirty="0" smtClean="0">
                <a:solidFill>
                  <a:schemeClr val="accent2"/>
                </a:solidFill>
              </a:rPr>
              <a:t>Prezentációkészítési lehetőségek</a:t>
            </a:r>
            <a:endParaRPr lang="hu-HU" sz="4400" b="1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8"/>
            <a:ext cx="5616624" cy="3426141"/>
          </a:xfrm>
          <a:prstGeom prst="rect">
            <a:avLst/>
          </a:prstGeom>
          <a:noFill/>
          <a:ln w="7937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3323773" y="5759408"/>
            <a:ext cx="249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Készítette : Pacsa András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490-EF70-4FCC-B13F-16F2B99FD5C4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1</a:t>
            </a:fld>
            <a:r>
              <a:rPr lang="hu-HU" dirty="0" smtClean="0"/>
              <a:t>/8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706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Mit jelent: prezentálni?</a:t>
            </a:r>
          </a:p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Mire használjuk a prezentációs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doksit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Milyen a jó prezentáció?</a:t>
            </a:r>
          </a:p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Milyen a jó előadás?</a:t>
            </a:r>
          </a:p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Prezentációkészítés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PowerPoint-tal</a:t>
            </a:r>
            <a:endParaRPr lang="hu-H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DF10-8F2B-4648-B4CA-C2AF813A714E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2</a:t>
            </a:fld>
            <a:r>
              <a:rPr lang="hu-HU" dirty="0" smtClean="0"/>
              <a:t>/8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037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Mire használjuk a prezentációs dokumentumot?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Az előadásban látványelemként használjuk, így a hallgatóság több érzékszervére hatunk.</a:t>
            </a:r>
            <a:endParaRPr lang="hu-H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7"/>
            <a:ext cx="5184576" cy="353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EE30-6B41-4C15-BB19-F71DAA126CD3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3</a:t>
            </a:fld>
            <a:r>
              <a:rPr lang="hu-HU" dirty="0" smtClean="0"/>
              <a:t>/8</a:t>
            </a:r>
          </a:p>
        </p:txBody>
      </p:sp>
    </p:spTree>
    <p:extLst>
      <p:ext uri="{BB962C8B-B14F-4D97-AF65-F5344CB8AC3E}">
        <p14:creationId xmlns:p14="http://schemas.microsoft.com/office/powerpoint/2010/main" val="323654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Mitől jó / nem jó  egy </a:t>
            </a:r>
            <a:r>
              <a:rPr lang="hu-HU" dirty="0" err="1" smtClean="0"/>
              <a:t>prezi</a:t>
            </a:r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Milyen betűtípust használjunk?</a:t>
            </a:r>
          </a:p>
          <a:p>
            <a:r>
              <a:rPr lang="hu-HU" dirty="0" smtClean="0">
                <a:latin typeface="Brush Script MT" panose="03060802040406070304" pitchFamily="66" charset="0"/>
              </a:rPr>
              <a:t>Ilyent, vagy </a:t>
            </a:r>
            <a:r>
              <a:rPr lang="hu-HU" dirty="0" smtClean="0">
                <a:latin typeface="Arial Black" panose="020B0A04020102020204" pitchFamily="34" charset="0"/>
              </a:rPr>
              <a:t>ilyent?</a:t>
            </a:r>
          </a:p>
          <a:p>
            <a:r>
              <a:rPr lang="hu-HU" dirty="0" smtClean="0">
                <a:latin typeface="Arial Black" panose="020B0A04020102020204" pitchFamily="34" charset="0"/>
              </a:rPr>
              <a:t>Milyen betűméretet?</a:t>
            </a:r>
          </a:p>
          <a:p>
            <a:r>
              <a:rPr lang="hu-HU" sz="1600" dirty="0" smtClean="0">
                <a:latin typeface="Arial Black" panose="020B0A04020102020204" pitchFamily="34" charset="0"/>
              </a:rPr>
              <a:t>Ekkorát</a:t>
            </a:r>
            <a:r>
              <a:rPr lang="hu-HU" dirty="0" smtClean="0">
                <a:latin typeface="Arial Black" panose="020B0A04020102020204" pitchFamily="34" charset="0"/>
              </a:rPr>
              <a:t>, vagy ekkorát?</a:t>
            </a:r>
          </a:p>
          <a:p>
            <a:r>
              <a:rPr lang="hu-HU" dirty="0" smtClean="0">
                <a:latin typeface="Arial Black" panose="020B0A04020102020204" pitchFamily="34" charset="0"/>
              </a:rPr>
              <a:t>Milyen betűszínt/hátteret válasszunk?</a:t>
            </a:r>
          </a:p>
          <a:p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Nem jól látható</a:t>
            </a:r>
            <a:r>
              <a:rPr lang="hu-HU" dirty="0" smtClean="0">
                <a:latin typeface="Arial Black" panose="020B0A04020102020204" pitchFamily="34" charset="0"/>
              </a:rPr>
              <a:t>, </a:t>
            </a:r>
            <a:r>
              <a:rPr lang="hu-H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Jól látható</a:t>
            </a:r>
          </a:p>
          <a:p>
            <a:r>
              <a:rPr lang="hu-H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Zsúfoltság!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49DF9-57B4-4B62-861B-F72813E0E979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4</a:t>
            </a:fld>
            <a:r>
              <a:rPr lang="hu-HU" dirty="0" smtClean="0"/>
              <a:t>/8</a:t>
            </a:r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916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prezentáció: figyelemfelkeltés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u="sng" dirty="0" smtClean="0">
                <a:solidFill>
                  <a:srgbClr val="C00000"/>
                </a:solidFill>
              </a:rPr>
              <a:t>A mondanivalónk LÉNYEGÉT, vagy ALÁTÁMASZTÁSÁT tükrözze!</a:t>
            </a:r>
          </a:p>
          <a:p>
            <a:pPr algn="ctr"/>
            <a:r>
              <a:rPr lang="hu-HU" b="1" dirty="0" smtClean="0"/>
              <a:t>Segítség a figyelem </a:t>
            </a:r>
            <a:r>
              <a:rPr lang="hu-HU" b="1" dirty="0" smtClean="0"/>
              <a:t>lekötésére: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képek</a:t>
            </a:r>
            <a:r>
              <a:rPr lang="hu-HU" dirty="0" smtClean="0"/>
              <a:t>, grafikonok!</a:t>
            </a:r>
          </a:p>
          <a:p>
            <a:r>
              <a:rPr lang="hu-HU" b="1" dirty="0" smtClean="0"/>
              <a:t>ANIMÁCIÓK, szövegrészek mozgatása</a:t>
            </a:r>
            <a:endParaRPr lang="hu-HU" b="1" dirty="0"/>
          </a:p>
        </p:txBody>
      </p:sp>
      <p:pic>
        <p:nvPicPr>
          <p:cNvPr id="1026" name="Picture 2" descr="http://www.honlapkeszitesbudapest.hu/images/keresooptimalizalas/keresok-statisztik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816424" cy="291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8D46-C498-47CD-B1A1-85AD0BED0521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5</a:t>
            </a:fld>
            <a:r>
              <a:rPr lang="hu-HU" dirty="0" smtClean="0"/>
              <a:t>/8</a:t>
            </a:r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8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Mikor jó egy előadás?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3600" b="1" dirty="0" smtClean="0"/>
              <a:t>Figyelemfelkeltés – hol kezdődik?</a:t>
            </a:r>
          </a:p>
          <a:p>
            <a:r>
              <a:rPr lang="hu-HU" sz="3600" b="1" dirty="0" smtClean="0"/>
              <a:t>Előadás kezdete: </a:t>
            </a:r>
            <a:r>
              <a:rPr lang="hu-HU" sz="3600" b="1" dirty="0"/>
              <a:t>Beszéd, </a:t>
            </a:r>
            <a:r>
              <a:rPr lang="hu-HU" sz="3600" b="1" dirty="0" smtClean="0"/>
              <a:t>testtartás!</a:t>
            </a:r>
            <a:endParaRPr lang="hu-HU" sz="3600" b="1" dirty="0"/>
          </a:p>
          <a:p>
            <a:r>
              <a:rPr lang="hu-HU" sz="3600" b="1" dirty="0"/>
              <a:t>B</a:t>
            </a:r>
            <a:r>
              <a:rPr lang="hu-HU" sz="3600" b="1" dirty="0" smtClean="0"/>
              <a:t>emutatkozás(1), elhelyezkedés(1)</a:t>
            </a:r>
          </a:p>
          <a:p>
            <a:r>
              <a:rPr lang="hu-HU" sz="3600" b="1" dirty="0" smtClean="0"/>
              <a:t>Az előadás témája(1), tartalom (2)</a:t>
            </a:r>
          </a:p>
          <a:p>
            <a:r>
              <a:rPr lang="hu-HU" sz="3600" b="1" dirty="0" smtClean="0"/>
              <a:t>Tartalom kibontása (3-xy)</a:t>
            </a:r>
          </a:p>
          <a:p>
            <a:r>
              <a:rPr lang="hu-HU" sz="3600" b="1" dirty="0" smtClean="0"/>
              <a:t>Összefoglalás (xy+1)</a:t>
            </a:r>
          </a:p>
          <a:p>
            <a:r>
              <a:rPr lang="hu-HU" sz="3600" b="1" dirty="0" smtClean="0"/>
              <a:t>Elköszönés – elérhetős</a:t>
            </a:r>
            <a:r>
              <a:rPr lang="hu-HU" dirty="0" smtClean="0"/>
              <a:t>égek (utolsó)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1912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0F79-DA57-450C-9EDB-FBB53E870F28}" type="datetime1">
              <a:rPr lang="hu-HU" smtClean="0"/>
              <a:t>2016.02.25.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6</a:t>
            </a:fld>
            <a:r>
              <a:rPr lang="hu-HU" dirty="0" smtClean="0"/>
              <a:t>/8</a:t>
            </a:r>
            <a:endParaRPr lang="hu-HU" dirty="0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62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További tippek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b="1" dirty="0" smtClean="0"/>
              <a:t>Legyen oldalszámozás!</a:t>
            </a:r>
          </a:p>
          <a:p>
            <a:r>
              <a:rPr lang="hu-HU" sz="3600" b="1" dirty="0" smtClean="0"/>
              <a:t>Ismerjük a </a:t>
            </a:r>
            <a:r>
              <a:rPr lang="hu-HU" sz="3600" b="1" dirty="0" err="1" smtClean="0"/>
              <a:t>prezinket</a:t>
            </a:r>
            <a:r>
              <a:rPr lang="hu-HU" sz="3600" b="1" dirty="0" smtClean="0"/>
              <a:t>!</a:t>
            </a:r>
          </a:p>
          <a:p>
            <a:r>
              <a:rPr lang="hu-HU" sz="3600" b="1" dirty="0" smtClean="0"/>
              <a:t>Feldobható OPTIMÁLIS hanghasználattal!</a:t>
            </a:r>
          </a:p>
          <a:p>
            <a:r>
              <a:rPr lang="hu-HU" sz="3600" b="1" dirty="0" smtClean="0"/>
              <a:t>Egy kép, egy kis humor!</a:t>
            </a:r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C43A-9C70-4070-88E1-EF1D168C9FC1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u-HU" dirty="0" smtClean="0"/>
              <a:t>7/8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785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mi programunk: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Microsoft </a:t>
            </a:r>
            <a:r>
              <a:rPr lang="hu-HU" dirty="0" err="1" smtClean="0"/>
              <a:t>Powerpoint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44AC-11FD-4EE0-8672-D8F5384BD17C}" type="datetime1">
              <a:rPr lang="hu-HU" smtClean="0"/>
              <a:t>2016.02.25.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E375F-138A-4F74-85EC-7E96B51A5803}" type="slidenum">
              <a:rPr lang="hu-HU" smtClean="0"/>
              <a:t>8</a:t>
            </a:fld>
            <a:r>
              <a:rPr lang="hu-HU" dirty="0" smtClean="0"/>
              <a:t>/8</a:t>
            </a:r>
            <a:endParaRPr lang="hu-HU" dirty="0"/>
          </a:p>
        </p:txBody>
      </p:sp>
      <p:pic>
        <p:nvPicPr>
          <p:cNvPr id="3074" name="Picture 2" descr="http://www.presentermedia.com/blog/wp-content/uploads/2012/04/keynote_powerpoint-400x3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4904"/>
            <a:ext cx="3810000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/8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52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Aspektus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ényűző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90</TotalTime>
  <Words>204</Words>
  <Application>Microsoft Office PowerPoint</Application>
  <PresentationFormat>Diavetítés a képernyőre (4:3 oldalarány)</PresentationFormat>
  <Paragraphs>61</Paragraphs>
  <Slides>8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Office-téma</vt:lpstr>
      <vt:lpstr>21. óra</vt:lpstr>
      <vt:lpstr>?</vt:lpstr>
      <vt:lpstr>Mire használjuk a prezentációs dokumentumot?</vt:lpstr>
      <vt:lpstr>Mitől jó / nem jó  egy prezi?</vt:lpstr>
      <vt:lpstr>A prezentáció: figyelemfelkeltés</vt:lpstr>
      <vt:lpstr>Mikor jó egy előadás?</vt:lpstr>
      <vt:lpstr>További tippek</vt:lpstr>
      <vt:lpstr>A mi programunk: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21. óra</dc:title>
  <dc:creator>Tanar</dc:creator>
  <cp:lastModifiedBy>Tanar</cp:lastModifiedBy>
  <cp:revision>14</cp:revision>
  <dcterms:created xsi:type="dcterms:W3CDTF">2016-02-17T08:24:12Z</dcterms:created>
  <dcterms:modified xsi:type="dcterms:W3CDTF">2016-02-25T11:27:23Z</dcterms:modified>
</cp:coreProperties>
</file>