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iHxx/nJverLPrJFrp5mzQPwFxf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0" descr="Droplets-HD-Title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0"/>
          <p:cNvSpPr txBox="1"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1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1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body" idx="1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12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wentieth Century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3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3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1"/>
          </p:nvPr>
        </p:nvSpPr>
        <p:spPr>
          <a:xfrm>
            <a:off x="913774" y="2367092"/>
            <a:ext cx="5106026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body" idx="2"/>
          </p:nvPr>
        </p:nvSpPr>
        <p:spPr>
          <a:xfrm>
            <a:off x="6172200" y="2367092"/>
            <a:ext cx="5105400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4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4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sz="2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2"/>
          </p:nvPr>
        </p:nvSpPr>
        <p:spPr>
          <a:xfrm>
            <a:off x="913774" y="3051012"/>
            <a:ext cx="5106027" cy="274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3"/>
          </p:nvPr>
        </p:nvSpPr>
        <p:spPr>
          <a:xfrm>
            <a:off x="6396423" y="2371018"/>
            <a:ext cx="4881804" cy="67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sz="2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body" idx="4"/>
          </p:nvPr>
        </p:nvSpPr>
        <p:spPr>
          <a:xfrm>
            <a:off x="6172200" y="3051012"/>
            <a:ext cx="5105401" cy="274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5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5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6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6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7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7"/>
          <p:cNvSpPr txBox="1"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body" idx="1"/>
          </p:nvPr>
        </p:nvSpPr>
        <p:spPr>
          <a:xfrm>
            <a:off x="5078062" y="609600"/>
            <a:ext cx="6200163" cy="518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2"/>
          </p:nvPr>
        </p:nvSpPr>
        <p:spPr>
          <a:xfrm>
            <a:off x="913774" y="2632852"/>
            <a:ext cx="3935689" cy="3158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8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8"/>
          <p:cNvSpPr txBox="1"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>
            <a:spLocks noGrp="1"/>
          </p:cNvSpPr>
          <p:nvPr>
            <p:ph type="pic" idx="2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4" name="Google Shape;74;p18"/>
          <p:cNvSpPr txBox="1">
            <a:spLocks noGrp="1"/>
          </p:cNvSpPr>
          <p:nvPr>
            <p:ph type="body" idx="1"/>
          </p:nvPr>
        </p:nvSpPr>
        <p:spPr>
          <a:xfrm>
            <a:off x="913794" y="2632852"/>
            <a:ext cx="5934949" cy="3158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ámakép képaláírással">
  <p:cSld name="Panorámakép képaláírással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9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>
            <a:spLocks noGrp="1"/>
          </p:cNvSpPr>
          <p:nvPr>
            <p:ph type="pic" idx="2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>
            <a:off x="913774" y="5108728"/>
            <a:ext cx="10364452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képaláírás">
  <p:cSld name="Cím és képaláírá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0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body" idx="1"/>
          </p:nvPr>
        </p:nvSpPr>
        <p:spPr>
          <a:xfrm>
            <a:off x="913775" y="4204821"/>
            <a:ext cx="10364452" cy="158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dézet képaláírással">
  <p:cSld name="Idézet képaláírással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1"/>
          <p:cNvSpPr txBox="1"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body" idx="1"/>
          </p:nvPr>
        </p:nvSpPr>
        <p:spPr>
          <a:xfrm>
            <a:off x="1720644" y="3610032"/>
            <a:ext cx="8752299" cy="594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body" idx="2"/>
          </p:nvPr>
        </p:nvSpPr>
        <p:spPr>
          <a:xfrm>
            <a:off x="913774" y="4372796"/>
            <a:ext cx="10364452" cy="142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sp>
        <p:nvSpPr>
          <p:cNvPr id="101" name="Google Shape;101;p21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wentieth Century"/>
              <a:buNone/>
            </a:pPr>
            <a:r>
              <a:rPr lang="hu-HU" sz="8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102" name="Google Shape;102;p21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wentieth Century"/>
              <a:buNone/>
            </a:pPr>
            <a:r>
              <a:rPr lang="hu-HU" sz="8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évkártya">
  <p:cSld name="Névkártya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2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2"/>
          <p:cNvSpPr txBox="1"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body" idx="1"/>
          </p:nvPr>
        </p:nvSpPr>
        <p:spPr>
          <a:xfrm>
            <a:off x="913775" y="4662335"/>
            <a:ext cx="10364452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hasáb">
  <p:cSld name="3 hasáb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3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body" idx="2"/>
          </p:nvPr>
        </p:nvSpPr>
        <p:spPr>
          <a:xfrm>
            <a:off x="913774" y="2943355"/>
            <a:ext cx="3298976" cy="284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3"/>
          </p:nvPr>
        </p:nvSpPr>
        <p:spPr>
          <a:xfrm>
            <a:off x="4452389" y="2367093"/>
            <a:ext cx="329152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body" idx="4"/>
          </p:nvPr>
        </p:nvSpPr>
        <p:spPr>
          <a:xfrm>
            <a:off x="4441348" y="2943355"/>
            <a:ext cx="3303351" cy="284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5"/>
          </p:nvPr>
        </p:nvSpPr>
        <p:spPr>
          <a:xfrm>
            <a:off x="7973298" y="2367093"/>
            <a:ext cx="33049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body" idx="6"/>
          </p:nvPr>
        </p:nvSpPr>
        <p:spPr>
          <a:xfrm>
            <a:off x="7973298" y="2943355"/>
            <a:ext cx="3304928" cy="284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képhasáb">
  <p:cSld name="3 képhasáb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4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4"/>
          <p:cNvSpPr txBox="1"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6" name="Google Shape;126;p24"/>
          <p:cNvSpPr>
            <a:spLocks noGrp="1"/>
          </p:cNvSpPr>
          <p:nvPr>
            <p:ph type="pic" idx="2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7" name="Google Shape;127;p24"/>
          <p:cNvSpPr txBox="1">
            <a:spLocks noGrp="1"/>
          </p:cNvSpPr>
          <p:nvPr>
            <p:ph type="body" idx="3"/>
          </p:nvPr>
        </p:nvSpPr>
        <p:spPr>
          <a:xfrm>
            <a:off x="913774" y="4781082"/>
            <a:ext cx="3296409" cy="1010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body" idx="4"/>
          </p:nvPr>
        </p:nvSpPr>
        <p:spPr>
          <a:xfrm>
            <a:off x="4442759" y="4204820"/>
            <a:ext cx="33018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9" name="Google Shape;129;p24"/>
          <p:cNvSpPr>
            <a:spLocks noGrp="1"/>
          </p:cNvSpPr>
          <p:nvPr>
            <p:ph type="pic" idx="5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0" name="Google Shape;130;p24"/>
          <p:cNvSpPr txBox="1">
            <a:spLocks noGrp="1"/>
          </p:cNvSpPr>
          <p:nvPr>
            <p:ph type="body" idx="6"/>
          </p:nvPr>
        </p:nvSpPr>
        <p:spPr>
          <a:xfrm>
            <a:off x="4441348" y="4781080"/>
            <a:ext cx="3303352" cy="101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body" idx="7"/>
          </p:nvPr>
        </p:nvSpPr>
        <p:spPr>
          <a:xfrm>
            <a:off x="7973298" y="4204820"/>
            <a:ext cx="330068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2" name="Google Shape;132;p24"/>
          <p:cNvSpPr>
            <a:spLocks noGrp="1"/>
          </p:cNvSpPr>
          <p:nvPr>
            <p:ph type="pic" idx="8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3" name="Google Shape;133;p24"/>
          <p:cNvSpPr txBox="1">
            <a:spLocks noGrp="1"/>
          </p:cNvSpPr>
          <p:nvPr>
            <p:ph type="body" idx="9"/>
          </p:nvPr>
        </p:nvSpPr>
        <p:spPr>
          <a:xfrm>
            <a:off x="7973173" y="4781078"/>
            <a:ext cx="3305053" cy="1010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4" name="Google Shape;134;p24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5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5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5"/>
          <p:cNvSpPr txBox="1">
            <a:spLocks noGrp="1"/>
          </p:cNvSpPr>
          <p:nvPr>
            <p:ph type="body" idx="1"/>
          </p:nvPr>
        </p:nvSpPr>
        <p:spPr>
          <a:xfrm rot="5400000">
            <a:off x="4383948" y="-1103079"/>
            <a:ext cx="3424107" cy="1036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25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6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6"/>
          <p:cNvSpPr txBox="1">
            <a:spLocks noGrp="1"/>
          </p:cNvSpPr>
          <p:nvPr>
            <p:ph type="title"/>
          </p:nvPr>
        </p:nvSpPr>
        <p:spPr>
          <a:xfrm rot="5400000">
            <a:off x="7410763" y="1923737"/>
            <a:ext cx="5181599" cy="2553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6"/>
          <p:cNvSpPr txBox="1">
            <a:spLocks noGrp="1"/>
          </p:cNvSpPr>
          <p:nvPr>
            <p:ph type="body" idx="1"/>
          </p:nvPr>
        </p:nvSpPr>
        <p:spPr>
          <a:xfrm rot="5400000">
            <a:off x="2152338" y="-628961"/>
            <a:ext cx="5181599" cy="7658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6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rgbClr val="B7B7B7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9" descr="\\DROBO-FS\QuickDrops\JB\PPTX NG\Droplets\LightingOverlay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9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  <a:defRPr sz="36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dt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ft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"/>
          <p:cNvSpPr txBox="1"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wentieth Century"/>
              <a:buNone/>
            </a:pPr>
            <a:r>
              <a:rPr lang="hu-HU" dirty="0"/>
              <a:t>9</a:t>
            </a:r>
            <a:r>
              <a:rPr lang="hu-HU" dirty="0" smtClean="0"/>
              <a:t>. </a:t>
            </a:r>
            <a:r>
              <a:rPr lang="hu-HU" dirty="0"/>
              <a:t>ÓRA</a:t>
            </a:r>
            <a:endParaRPr dirty="0"/>
          </a:p>
        </p:txBody>
      </p:sp>
      <p:sp>
        <p:nvSpPr>
          <p:cNvPr id="156" name="Google Shape;156;p1"/>
          <p:cNvSpPr txBox="1"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hu-HU" sz="3200" b="1" dirty="0"/>
              <a:t>AZ ADATOK </a:t>
            </a:r>
            <a:r>
              <a:rPr lang="hu-HU" sz="3200" b="1" dirty="0" smtClean="0"/>
              <a:t>TÁROLÁSA</a:t>
            </a: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hu-HU" sz="3200" b="1" dirty="0" smtClean="0"/>
              <a:t>Felhőtárhelyek, felhőszolgáltatások</a:t>
            </a:r>
            <a:endParaRPr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rPr lang="hu-HU" dirty="0"/>
              <a:t>A MAI ÓRÁN</a:t>
            </a:r>
            <a:endParaRPr dirty="0"/>
          </a:p>
        </p:txBody>
      </p:sp>
      <p:sp>
        <p:nvSpPr>
          <p:cNvPr id="162" name="Google Shape;162;p2"/>
          <p:cNvSpPr txBox="1">
            <a:spLocks noGrp="1"/>
          </p:cNvSpPr>
          <p:nvPr>
            <p:ph type="body" idx="1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hu-HU" b="1" dirty="0"/>
              <a:t>TÖLTSÜNK LE AZ INTERNETRŐL!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hu-HU" b="1" dirty="0" smtClean="0"/>
              <a:t>HELYEZZÜNK </a:t>
            </a:r>
            <a:r>
              <a:rPr lang="hu-HU" b="1" dirty="0"/>
              <a:t>ÁT FÁJLOKAT A SAJÁT GÉPÜNKÖN!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hu-HU" b="1" dirty="0"/>
              <a:t>TÖLTSÜNK FEL AZ INTERNETRE!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hu-HU" b="1" dirty="0"/>
              <a:t>OSSZUK MEG A FÁJLOKAT!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hu-HU" b="1" dirty="0"/>
              <a:t>EZEKET A FOGALMAKAT ÉRINTJÜK: INFORMÁCIÓ, ADATHORDOZÓ, MEMÓRIA, HÁTTÉRTÁR, FÁJL, ONLINE TÁRHELY, FELHŐTÁRHELY, TÁRHELYSZOLGÁLTATÓ</a:t>
            </a:r>
            <a:endParaRPr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rPr lang="hu-HU"/>
              <a:t>MI AZ INFORMÁCIÓ?</a:t>
            </a:r>
            <a:endParaRPr/>
          </a:p>
        </p:txBody>
      </p:sp>
      <p:sp>
        <p:nvSpPr>
          <p:cNvPr id="168" name="Google Shape;168;p3"/>
          <p:cNvSpPr txBox="1">
            <a:spLocks noGrp="1"/>
          </p:cNvSpPr>
          <p:nvPr>
            <p:ph type="body" idx="1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527" r="-99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hu-HU"/>
              <a:t> 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rPr lang="hu-HU"/>
              <a:t>KERESS INFORMÁCIÓT AZ INTERNETEN!</a:t>
            </a:r>
            <a:endParaRPr/>
          </a:p>
        </p:txBody>
      </p:sp>
      <p:sp>
        <p:nvSpPr>
          <p:cNvPr id="174" name="Google Shape;174;p4"/>
          <p:cNvSpPr txBox="1">
            <a:spLocks noGrp="1"/>
          </p:cNvSpPr>
          <p:nvPr>
            <p:ph type="body" idx="1"/>
          </p:nvPr>
        </p:nvSpPr>
        <p:spPr>
          <a:xfrm>
            <a:off x="913775" y="2367101"/>
            <a:ext cx="10363800" cy="3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3048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hu-HU" sz="3200" b="1"/>
              <a:t>MIKOR SZÜLETETT DÓZSA GYÖRGY?</a:t>
            </a:r>
            <a:endParaRPr sz="3200"/>
          </a:p>
          <a:p>
            <a:pPr marL="228600" lvl="0" indent="-304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hu-HU" sz="3200" b="1"/>
              <a:t>HÁNY ÉVIG URALKODOTT MÁTYÁS KIRÁLY?</a:t>
            </a:r>
            <a:endParaRPr sz="3200"/>
          </a:p>
          <a:p>
            <a:pPr marL="228600" lvl="0" indent="-304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hu-HU" sz="3200" b="1">
                <a:solidFill>
                  <a:srgbClr val="FF0000"/>
                </a:solidFill>
              </a:rPr>
              <a:t>KI VOLT NEUMANN JÁNOS?</a:t>
            </a:r>
            <a:endParaRPr sz="3200"/>
          </a:p>
          <a:p>
            <a:pPr marL="228600" lvl="0" indent="-304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hu-HU" sz="3200" b="1">
                <a:solidFill>
                  <a:srgbClr val="FF0000"/>
                </a:solidFill>
              </a:rPr>
              <a:t>MIKOR INDUL A KÖVETKEZŐ VONAT ZALAEGERSZEGRŐL BUDAPESTRE?</a:t>
            </a:r>
            <a:endParaRPr sz="3200"/>
          </a:p>
          <a:p>
            <a:pPr marL="228600" lvl="0" indent="-101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rPr lang="hu-HU"/>
              <a:t>TÖLTS LE EGY TETSZŐLEGES KÉPET AZ INTERNETRŐL A SAJÁT GÉPEDRE!</a:t>
            </a:r>
            <a:endParaRPr/>
          </a:p>
        </p:txBody>
      </p:sp>
      <p:sp>
        <p:nvSpPr>
          <p:cNvPr id="180" name="Google Shape;180;p5"/>
          <p:cNvSpPr txBox="1">
            <a:spLocks noGrp="1"/>
          </p:cNvSpPr>
          <p:nvPr>
            <p:ph type="body" idx="1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52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hu-HU"/>
              <a:t> 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rPr lang="hu-HU"/>
              <a:t>ISMERJÜK MEG A SZÁMÍTÓGÉP TÁROLÓHELYÉT!</a:t>
            </a:r>
            <a:endParaRPr/>
          </a:p>
        </p:txBody>
      </p:sp>
      <p:sp>
        <p:nvSpPr>
          <p:cNvPr id="186" name="Google Shape;186;p6"/>
          <p:cNvSpPr txBox="1">
            <a:spLocks noGrp="1"/>
          </p:cNvSpPr>
          <p:nvPr>
            <p:ph type="body" idx="1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hu-HU" b="1"/>
              <a:t>TEKINTSÜK MEG A FÁJLKEZELŐ MAPPÁT!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hu-HU" b="1"/>
              <a:t>KERESSÜK MEG AZ IMÉNT LEMENTETT KÉPET, MAJD: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u-HU" b="1"/>
              <a:t>MÁSOLJUK ÁT EGY, A SAJÁT NEVÜNKRE SZÓLÓ MAPPÁBA!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u-HU" b="1"/>
              <a:t>HELYEZZÜK ÁT INNEN AZ ASZTALRA!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u-HU" b="1"/>
              <a:t>TÖRÖLJÜK A LETÖLTÉSEK KÖZÜL!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u-HU" b="1"/>
              <a:t>LOMTÁR!</a:t>
            </a:r>
            <a:endParaRPr/>
          </a:p>
          <a:p>
            <a:pPr marL="685800" lvl="1" indent="-1143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rPr lang="hu-HU"/>
              <a:t>TÖLTSÜNK FEL AZ INTERNETRE!</a:t>
            </a:r>
            <a:endParaRPr/>
          </a:p>
        </p:txBody>
      </p:sp>
      <p:sp>
        <p:nvSpPr>
          <p:cNvPr id="192" name="Google Shape;192;p7"/>
          <p:cNvSpPr txBox="1">
            <a:spLocks noGrp="1"/>
          </p:cNvSpPr>
          <p:nvPr>
            <p:ph type="body" idx="1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52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hu-HU"/>
              <a:t> 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"/>
          <p:cNvSpPr txBox="1"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rPr lang="hu-HU"/>
              <a:t>ISMÉTLÉS</a:t>
            </a:r>
            <a:endParaRPr/>
          </a:p>
        </p:txBody>
      </p:sp>
      <p:sp>
        <p:nvSpPr>
          <p:cNvPr id="198" name="Google Shape;198;p8"/>
          <p:cNvSpPr txBox="1">
            <a:spLocks noGrp="1"/>
          </p:cNvSpPr>
          <p:nvPr>
            <p:ph type="body" idx="1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hu-HU" b="1"/>
              <a:t>INFORMÁCIÓ, ADATHORDOZÓ, MEMÓRIA, HÁTTÉRTÁR, FÁJL, ONLINE TÁRHELY, FELHŐTÁRHELY, TÁRHELYSZOLGÁLTATÓ.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hu-HU" b="1"/>
              <a:t>KÖVETKEZŐ ÓRÁN: ETIKUS ESZKÖZHASZNÁLAT! (TAVALYI ISMÉTLÉS)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seppecske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Office PowerPoint</Application>
  <PresentationFormat>Szélesvásznú</PresentationFormat>
  <Paragraphs>30</Paragraphs>
  <Slides>8</Slides>
  <Notes>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1" baseType="lpstr">
      <vt:lpstr>Arial</vt:lpstr>
      <vt:lpstr>Twentieth Century</vt:lpstr>
      <vt:lpstr>Cseppecske</vt:lpstr>
      <vt:lpstr>9. ÓRA</vt:lpstr>
      <vt:lpstr>A MAI ÓRÁN</vt:lpstr>
      <vt:lpstr>MI AZ INFORMÁCIÓ?</vt:lpstr>
      <vt:lpstr>KERESS INFORMÁCIÓT AZ INTERNETEN!</vt:lpstr>
      <vt:lpstr>TÖLTS LE EGY TETSZŐLEGES KÉPET AZ INTERNETRŐL A SAJÁT GÉPEDRE!</vt:lpstr>
      <vt:lpstr>ISMERJÜK MEG A SZÁMÍTÓGÉP TÁROLÓHELYÉT!</vt:lpstr>
      <vt:lpstr>TÖLTSÜNK FEL AZ INTERNETRE!</vt:lpstr>
      <vt:lpstr>ISMÉTLÉS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 ÓRA</dc:title>
  <dc:creator>Pacsa András</dc:creator>
  <cp:lastModifiedBy>Pacsa Andras</cp:lastModifiedBy>
  <cp:revision>1</cp:revision>
  <dcterms:created xsi:type="dcterms:W3CDTF">2021-09-14T05:40:09Z</dcterms:created>
  <dcterms:modified xsi:type="dcterms:W3CDTF">2025-11-04T07:19:55Z</dcterms:modified>
</cp:coreProperties>
</file>