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9"/>
  </p:notesMasterIdLst>
  <p:sldIdLst>
    <p:sldId id="275" r:id="rId2"/>
    <p:sldId id="268" r:id="rId3"/>
    <p:sldId id="269" r:id="rId4"/>
    <p:sldId id="270" r:id="rId5"/>
    <p:sldId id="273" r:id="rId6"/>
    <p:sldId id="271" r:id="rId7"/>
    <p:sldId id="272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52E55-E5F0-4D73-AAD8-314FD47089F8}" type="datetimeFigureOut">
              <a:rPr lang="hu-HU" smtClean="0"/>
              <a:t>2026. 01. 06.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73537-E475-42C3-81D7-C5A33FD2D10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355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EA13B-8473-4302-B606-1E327742B821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563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483C-EEFF-4D88-B941-2044F021ADA0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568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8A66-E4FC-45BC-A8CF-5BAB09DDA45A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078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5F0B-0438-4F6B-AAC0-9F2210419B8B}" type="datetime1">
              <a:rPr lang="hu-HU" smtClean="0"/>
              <a:t>2026. 01. 06.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914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994C9-B151-4464-9E8C-9B78735EFA4C}" type="datetime1">
              <a:rPr lang="hu-HU" smtClean="0"/>
              <a:t>2026. 01. 06.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372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A532-E200-4664-AE53-992AF4646A7D}" type="datetime1">
              <a:rPr lang="hu-HU" smtClean="0"/>
              <a:t>2026. 01. 06.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030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2408-E249-4284-B1CD-578F03B20F92}" type="datetime1">
              <a:rPr lang="hu-HU" smtClean="0"/>
              <a:t>2026. 01. 06.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3141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345A1-7F07-4F9D-8F2C-B821A571217D}" type="datetime1">
              <a:rPr lang="hu-HU" smtClean="0"/>
              <a:t>2026. 01. 06.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2306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950F-9F68-4BFC-9DCD-FCA29E0DF8E1}" type="datetime1">
              <a:rPr lang="hu-HU" smtClean="0"/>
              <a:t>2026. 01. 06.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898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39191-F20F-4DD8-B0C9-6575367D3EE7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1633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A174-9EAD-4ED8-95CB-903FEEE11E5D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00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77A5-E694-4F8D-B75A-3DF2186F146F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3738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E6739-012E-4B62-BAFC-AB6D6800ADA1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863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0508-0484-470F-BDCF-607B75884F7E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8780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52643-9D8D-45F9-A803-BCF8355C48CD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031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B0081-D4A2-4D2B-A9A6-6B887A0711FF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641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59D84-0C54-4A23-B3B7-BBF92EA5353A}" type="datetime1">
              <a:rPr lang="hu-HU" smtClean="0"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785E7B-EBF4-4945-A97F-DDE89853906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182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16.óra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Mindennapi informatikai eszközök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02410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Kezdjük az ismerkedést!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7" t="5955" r="9304" b="6250"/>
          <a:stretch/>
        </p:blipFill>
        <p:spPr bwMode="auto">
          <a:xfrm>
            <a:off x="7763998" y="4324737"/>
            <a:ext cx="1287624" cy="2276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Kép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5" t="4851" r="6001" b="8677"/>
          <a:stretch/>
        </p:blipFill>
        <p:spPr bwMode="auto">
          <a:xfrm>
            <a:off x="5182743" y="4068146"/>
            <a:ext cx="1989173" cy="27898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Kép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0" y="2009486"/>
            <a:ext cx="4676410" cy="4111396"/>
          </a:xfrm>
          <a:prstGeom prst="rect">
            <a:avLst/>
          </a:prstGeom>
        </p:spPr>
      </p:pic>
      <p:pic>
        <p:nvPicPr>
          <p:cNvPr id="7" name="Kép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" r="1336"/>
          <a:stretch/>
        </p:blipFill>
        <p:spPr bwMode="auto">
          <a:xfrm>
            <a:off x="5764764" y="1270000"/>
            <a:ext cx="3604727" cy="3132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829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Állítások</a:t>
            </a:r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394499" y="2645932"/>
            <a:ext cx="2364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ea typeface="Calibri" panose="020F0502020204030204" pitchFamily="34" charset="0"/>
              </a:rPr>
              <a:t>Lehet vele telefonálni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4338428" y="2830598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Érintőképernyője van</a:t>
            </a:r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4338428" y="3508150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Lehet vele internetezni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699668" y="3498349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Könnyen magammal vihetem</a:t>
            </a:r>
            <a:endParaRPr lang="hu-HU" dirty="0"/>
          </a:p>
        </p:txBody>
      </p:sp>
      <p:sp>
        <p:nvSpPr>
          <p:cNvPr id="9" name="Téglalap 8"/>
          <p:cNvSpPr/>
          <p:nvPr/>
        </p:nvSpPr>
        <p:spPr>
          <a:xfrm>
            <a:off x="1239169" y="3091037"/>
            <a:ext cx="254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Lehet vele fényképezni</a:t>
            </a:r>
            <a:endParaRPr lang="hu-HU" dirty="0"/>
          </a:p>
        </p:txBody>
      </p:sp>
      <p:sp>
        <p:nvSpPr>
          <p:cNvPr id="10" name="Téglalap 9"/>
          <p:cNvSpPr/>
          <p:nvPr/>
        </p:nvSpPr>
        <p:spPr>
          <a:xfrm>
            <a:off x="1476982" y="4350766"/>
            <a:ext cx="2980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Bárhol fel tudnak hívni rajta</a:t>
            </a:r>
            <a:endParaRPr lang="hu-HU" dirty="0"/>
          </a:p>
        </p:txBody>
      </p:sp>
      <p:sp>
        <p:nvSpPr>
          <p:cNvPr id="11" name="Téglalap 10"/>
          <p:cNvSpPr/>
          <p:nvPr/>
        </p:nvSpPr>
        <p:spPr>
          <a:xfrm>
            <a:off x="4226767" y="504942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Kényelmes rajta zenét hallgatni utazás közben</a:t>
            </a:r>
            <a:endParaRPr lang="hu-HU" dirty="0"/>
          </a:p>
        </p:txBody>
      </p:sp>
      <p:sp>
        <p:nvSpPr>
          <p:cNvPr id="12" name="Téglalap 11"/>
          <p:cNvSpPr/>
          <p:nvPr/>
        </p:nvSpPr>
        <p:spPr>
          <a:xfrm>
            <a:off x="394499" y="4814249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Kényelmes rajta filmet nézni</a:t>
            </a:r>
            <a:endParaRPr lang="hu-HU" dirty="0"/>
          </a:p>
        </p:txBody>
      </p:sp>
      <p:sp>
        <p:nvSpPr>
          <p:cNvPr id="13" name="Téglalap 12"/>
          <p:cNvSpPr/>
          <p:nvPr/>
        </p:nvSpPr>
        <p:spPr>
          <a:xfrm>
            <a:off x="4731202" y="832246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Két kézzel fogva kényelmes tartani</a:t>
            </a:r>
            <a:endParaRPr lang="hu-HU" dirty="0"/>
          </a:p>
        </p:txBody>
      </p:sp>
      <p:sp>
        <p:nvSpPr>
          <p:cNvPr id="14" name="Téglalap 13"/>
          <p:cNvSpPr/>
          <p:nvPr/>
        </p:nvSpPr>
        <p:spPr>
          <a:xfrm>
            <a:off x="2270494" y="1104657"/>
            <a:ext cx="2326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A zsebemben is elfér</a:t>
            </a:r>
            <a:endParaRPr lang="hu-HU" dirty="0"/>
          </a:p>
        </p:txBody>
      </p:sp>
      <p:sp>
        <p:nvSpPr>
          <p:cNvPr id="16" name="Téglalap 15"/>
          <p:cNvSpPr/>
          <p:nvPr/>
        </p:nvSpPr>
        <p:spPr>
          <a:xfrm>
            <a:off x="5526291" y="1602883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Időnként tölteni kell</a:t>
            </a:r>
            <a:endParaRPr lang="hu-HU" dirty="0"/>
          </a:p>
        </p:txBody>
      </p:sp>
      <p:sp>
        <p:nvSpPr>
          <p:cNvPr id="17" name="Téglalap 16"/>
          <p:cNvSpPr/>
          <p:nvPr/>
        </p:nvSpPr>
        <p:spPr>
          <a:xfrm>
            <a:off x="394499" y="16966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Nagy mérete miatt egy asztalra kell helyezni</a:t>
            </a:r>
            <a:endParaRPr lang="hu-HU" dirty="0"/>
          </a:p>
        </p:txBody>
      </p:sp>
      <p:sp>
        <p:nvSpPr>
          <p:cNvPr id="18" name="Téglalap 17"/>
          <p:cNvSpPr/>
          <p:nvPr/>
        </p:nvSpPr>
        <p:spPr>
          <a:xfrm>
            <a:off x="1239169" y="59539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</a:rPr>
              <a:t>Nem lehet tölteni, mindig be kell dugni a konnektorba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654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Alapfunkciók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9599" y="1483568"/>
            <a:ext cx="6347714" cy="4557796"/>
          </a:xfrm>
        </p:spPr>
        <p:txBody>
          <a:bodyPr>
            <a:normAutofit/>
          </a:bodyPr>
          <a:lstStyle/>
          <a:p>
            <a:r>
              <a:rPr lang="hu-HU" sz="2800" dirty="0" smtClean="0"/>
              <a:t>Gombok az egyes eszközökön</a:t>
            </a:r>
          </a:p>
          <a:p>
            <a:r>
              <a:rPr lang="hu-HU" sz="2800" dirty="0" smtClean="0"/>
              <a:t>Az elektronikus eszközök részei</a:t>
            </a:r>
          </a:p>
          <a:p>
            <a:endParaRPr lang="hu-HU" sz="2800" dirty="0"/>
          </a:p>
        </p:txBody>
      </p:sp>
      <p:pic>
        <p:nvPicPr>
          <p:cNvPr id="4" name="Kép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6" y="2928776"/>
            <a:ext cx="4091063" cy="3629609"/>
          </a:xfrm>
          <a:prstGeom prst="rect">
            <a:avLst/>
          </a:prstGeom>
        </p:spPr>
      </p:pic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631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elektronikus eszköz állapotai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Alapállapot: ki</a:t>
            </a:r>
          </a:p>
          <a:p>
            <a:r>
              <a:rPr lang="hu-HU" sz="2800" dirty="0" smtClean="0"/>
              <a:t>Bekapcsolás az egyes eszközökön</a:t>
            </a:r>
          </a:p>
          <a:p>
            <a:r>
              <a:rPr lang="hu-HU" sz="2800" dirty="0" smtClean="0"/>
              <a:t>Kikapcsolás az egyes eszközökön</a:t>
            </a:r>
          </a:p>
          <a:p>
            <a:r>
              <a:rPr lang="hu-HU" sz="2800" dirty="0" smtClean="0"/>
              <a:t>Alvó állapot – ha van ilyen funkció</a:t>
            </a:r>
            <a:endParaRPr lang="hu-HU" sz="28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286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billentyűzet, az egér részei</a:t>
            </a:r>
            <a:endParaRPr lang="hu-HU" dirty="0"/>
          </a:p>
        </p:txBody>
      </p:sp>
      <p:pic>
        <p:nvPicPr>
          <p:cNvPr id="2050" name="Picture 2" descr="Képtalálat a következőre: „billentyűzet részei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434408"/>
            <a:ext cx="8347864" cy="587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116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33739"/>
            <a:ext cx="8263813" cy="771331"/>
          </a:xfrm>
        </p:spPr>
        <p:txBody>
          <a:bodyPr>
            <a:normAutofit/>
          </a:bodyPr>
          <a:lstStyle/>
          <a:p>
            <a:r>
              <a:rPr lang="hu-HU" dirty="0" smtClean="0"/>
              <a:t>Adatbevitel a billentyűzet segítségével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77550" y="905070"/>
            <a:ext cx="6347714" cy="4538790"/>
          </a:xfrm>
        </p:spPr>
        <p:txBody>
          <a:bodyPr>
            <a:noAutofit/>
          </a:bodyPr>
          <a:lstStyle/>
          <a:p>
            <a:r>
              <a:rPr lang="hu-HU" sz="2200" b="1" dirty="0"/>
              <a:t>Petőfi Sándor</a:t>
            </a:r>
            <a:br>
              <a:rPr lang="hu-HU" sz="2200" b="1" dirty="0"/>
            </a:br>
            <a:r>
              <a:rPr lang="hu-HU" sz="2200" b="1" dirty="0"/>
              <a:t>(1823–1849)</a:t>
            </a:r>
          </a:p>
          <a:p>
            <a:r>
              <a:rPr lang="hu-HU" sz="2200" b="1" dirty="0"/>
              <a:t>Kiskőrösön született ugyan, de egy év múlva a családjával Kiskunfélegyházára költözött, később ezt a várost tartotta szülővárosának.</a:t>
            </a:r>
          </a:p>
          <a:p>
            <a:r>
              <a:rPr lang="hu-HU" sz="2200" b="1" dirty="0"/>
              <a:t>Apja, Petrovics István a paraszti sorból kiemelkedett vállalkozó, mészáros mester volt. (A költő maga választotta a magyarosabban hangzó Petőfi nevet, az anyakönyvben ő is a Petrovics nevet viselte.) Anyja </a:t>
            </a:r>
            <a:r>
              <a:rPr lang="hu-HU" sz="2200" b="1" dirty="0" err="1"/>
              <a:t>Hrúz</a:t>
            </a:r>
            <a:r>
              <a:rPr lang="hu-HU" sz="2200" b="1" dirty="0"/>
              <a:t> Mária, aki mielőtt férjhez ment, cselédlány volt.</a:t>
            </a:r>
          </a:p>
          <a:p>
            <a:r>
              <a:rPr lang="hu-HU" sz="2200" b="1" dirty="0"/>
              <a:t>Petőfi költészetének meghatározó témái gyermekkora helyszínei, hangulatai, emlékei (pl. Szülőföldemen, Az alföld, </a:t>
            </a:r>
            <a:r>
              <a:rPr lang="hu-HU" sz="2200" b="1" dirty="0" err="1"/>
              <a:t>Inventor</a:t>
            </a:r>
            <a:r>
              <a:rPr lang="hu-HU" sz="2200" b="1" dirty="0"/>
              <a:t>, A puszta télen stb.).</a:t>
            </a:r>
          </a:p>
          <a:p>
            <a:endParaRPr lang="hu-HU" b="1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5E7B-EBF4-4945-A97F-DDE898539067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06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ta">
  <a:themeElements>
    <a:clrScheme name="Fazet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169</TotalTime>
  <Words>117</Words>
  <Application>Microsoft Office PowerPoint</Application>
  <PresentationFormat>Diavetítés a képernyőre (4:3 oldalarány)</PresentationFormat>
  <Paragraphs>37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Fazetta</vt:lpstr>
      <vt:lpstr>16.óra</vt:lpstr>
      <vt:lpstr>Kezdjük az ismerkedést!</vt:lpstr>
      <vt:lpstr>Állítások</vt:lpstr>
      <vt:lpstr>Alapfunkciók használata</vt:lpstr>
      <vt:lpstr>Az elektronikus eszköz állapotai</vt:lpstr>
      <vt:lpstr>A billentyűzet, az egér részei</vt:lpstr>
      <vt:lpstr>Adatbevitel a billentyűzet segítségével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GINOP 6.1.2-15 kiemelt projekt</dc:title>
  <dc:creator>Titkárság 02</dc:creator>
  <cp:lastModifiedBy>Pacsa Andras</cp:lastModifiedBy>
  <cp:revision>19</cp:revision>
  <dcterms:created xsi:type="dcterms:W3CDTF">2017-01-16T08:13:54Z</dcterms:created>
  <dcterms:modified xsi:type="dcterms:W3CDTF">2026-01-06T07:45:25Z</dcterms:modified>
</cp:coreProperties>
</file>