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B1653ED-45B5-4F89-B450-83276AD2E11F}" type="datetimeFigureOut">
              <a:rPr lang="hu-HU" smtClean="0"/>
              <a:t>2026. 01. 13.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E613707-486A-4FE2-8C2D-2134D750A68F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17</a:t>
            </a:r>
            <a:r>
              <a:rPr lang="hu-HU" dirty="0" smtClean="0"/>
              <a:t>. </a:t>
            </a:r>
            <a:r>
              <a:rPr lang="hu-HU" dirty="0" smtClean="0"/>
              <a:t>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Hálózatok, az internet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24743"/>
            <a:ext cx="3960440" cy="296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5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Alapfogalmak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Hálózat: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Protokoll: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Adatátviteli sebesség: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hu-HU" dirty="0"/>
              <a:t>2, vagy több gép egymással összekötött és egymással kommunikáló számítógép</a:t>
            </a:r>
            <a:r>
              <a:rPr lang="hu-HU" dirty="0" smtClean="0"/>
              <a:t>.</a:t>
            </a:r>
          </a:p>
          <a:p>
            <a:r>
              <a:rPr lang="hu-HU" dirty="0" smtClean="0"/>
              <a:t>A szabályrendszer, amivel a gépek kommunikálnak.</a:t>
            </a:r>
          </a:p>
          <a:p>
            <a:r>
              <a:rPr lang="hu-HU" dirty="0" smtClean="0"/>
              <a:t>Időegység alatt átvitt információmennyiség.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6231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hálózatok fajtái – összekötés szerint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872" y="2204864"/>
            <a:ext cx="30480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3953847" cy="3653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1331640" y="5949280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 smtClean="0"/>
              <a:t>Peer-to-Peer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5148064" y="5917014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Szerver - kliens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483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hálózatok fajtái – nagyság szerint</a:t>
            </a:r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136" y="1772815"/>
            <a:ext cx="5293898" cy="32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840760" cy="404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18" y="1462445"/>
            <a:ext cx="7128792" cy="534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91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LAN HÁLÓZAT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Helyi, egy intézményen belüli hálózat. (Lehet akár otthoni is.)</a:t>
            </a:r>
          </a:p>
          <a:p>
            <a:r>
              <a:rPr lang="hu-HU" dirty="0" smtClean="0"/>
              <a:t>Általában 100 alatti felhasználó állomásból áll.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12976"/>
            <a:ext cx="4608512" cy="279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67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MAN hálózat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Általában város, vagy helység nagyságú, LAN hálózatok összekapcsolásából adódó hálózat.</a:t>
            </a:r>
          </a:p>
          <a:p>
            <a:r>
              <a:rPr lang="hu-HU" dirty="0" smtClean="0"/>
              <a:t>Felhasználók száma általában kb. 50000.</a:t>
            </a:r>
          </a:p>
          <a:p>
            <a:r>
              <a:rPr lang="hu-HU" dirty="0" smtClean="0"/>
              <a:t>Jelenleg kevésbé használatos. </a:t>
            </a:r>
            <a:endParaRPr lang="hu-H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01008"/>
            <a:ext cx="4536504" cy="268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80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WAN hálózat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Világméretű, kontinenseken átívelő hálózat.</a:t>
            </a:r>
          </a:p>
          <a:p>
            <a:r>
              <a:rPr lang="hu-HU" dirty="0" smtClean="0"/>
              <a:t>Felhasználók száma akár milliárd is lehet.</a:t>
            </a:r>
          </a:p>
          <a:p>
            <a:r>
              <a:rPr lang="hu-HU" dirty="0" smtClean="0"/>
              <a:t>Ilyen az internet.</a:t>
            </a:r>
            <a:endParaRPr lang="hu-H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412" y="3068960"/>
            <a:ext cx="4695514" cy="352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70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Összefoglalás – jövő héten teszt!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Elektronikus eszközök és tulajdonságaik</a:t>
            </a:r>
          </a:p>
          <a:p>
            <a:pPr lvl="1"/>
            <a:r>
              <a:rPr lang="hu-HU" dirty="0" smtClean="0"/>
              <a:t>PC, </a:t>
            </a:r>
            <a:r>
              <a:rPr lang="hu-HU" dirty="0" err="1" smtClean="0"/>
              <a:t>tablet</a:t>
            </a:r>
            <a:r>
              <a:rPr lang="hu-HU" dirty="0" smtClean="0"/>
              <a:t>, laptop, telefon, használatuk</a:t>
            </a:r>
          </a:p>
          <a:p>
            <a:pPr lvl="1"/>
            <a:r>
              <a:rPr lang="hu-HU" dirty="0" smtClean="0"/>
              <a:t>Lehetséges állapotuk, az állapotok különbsége</a:t>
            </a:r>
          </a:p>
          <a:p>
            <a:r>
              <a:rPr lang="hu-HU" dirty="0" smtClean="0"/>
              <a:t>Hálózatok típusai</a:t>
            </a:r>
          </a:p>
          <a:p>
            <a:pPr lvl="1"/>
            <a:r>
              <a:rPr lang="hu-HU" dirty="0" smtClean="0"/>
              <a:t>Hálózati alapfogalmak (sz.hálózat fogalma, protokoll, adatátviteli sebesség fogalma)</a:t>
            </a:r>
          </a:p>
          <a:p>
            <a:pPr lvl="1"/>
            <a:r>
              <a:rPr lang="hu-HU" dirty="0" smtClean="0"/>
              <a:t>LAN, MAN WAN hálózat fogalma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46182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Előnyök, hátrányok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Erőforrás-megosztás</a:t>
            </a:r>
          </a:p>
          <a:p>
            <a:r>
              <a:rPr lang="hu-HU" dirty="0" smtClean="0"/>
              <a:t>Sebességnövelés</a:t>
            </a:r>
          </a:p>
          <a:p>
            <a:r>
              <a:rPr lang="hu-HU" dirty="0" smtClean="0"/>
              <a:t>Költséghatékonyság</a:t>
            </a:r>
          </a:p>
          <a:p>
            <a:r>
              <a:rPr lang="hu-HU" dirty="0" smtClean="0"/>
              <a:t>Kommunikáció</a:t>
            </a:r>
            <a:r>
              <a:rPr lang="hu-HU" dirty="0"/>
              <a:t/>
            </a:r>
            <a:br>
              <a:rPr lang="hu-HU" dirty="0"/>
            </a:br>
            <a:endParaRPr lang="hu-HU" dirty="0" smtClean="0"/>
          </a:p>
          <a:p>
            <a:r>
              <a:rPr lang="hu-HU" dirty="0" smtClean="0"/>
              <a:t>Adatbiztonság</a:t>
            </a:r>
          </a:p>
          <a:p>
            <a:r>
              <a:rPr lang="hu-HU" dirty="0" smtClean="0"/>
              <a:t>Bonyolultság</a:t>
            </a:r>
          </a:p>
          <a:p>
            <a:r>
              <a:rPr lang="hu-HU" dirty="0" smtClean="0"/>
              <a:t>Üzemben tartás…</a:t>
            </a:r>
          </a:p>
        </p:txBody>
      </p:sp>
    </p:spTree>
    <p:extLst>
      <p:ext uri="{BB962C8B-B14F-4D97-AF65-F5344CB8AC3E}">
        <p14:creationId xmlns:p14="http://schemas.microsoft.com/office/powerpoint/2010/main" val="314712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99</TotalTime>
  <Words>170</Words>
  <Application>Microsoft Office PowerPoint</Application>
  <PresentationFormat>Diavetítés a képernyőre (4:3 oldalarány)</PresentationFormat>
  <Paragraphs>39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Century Schoolbook</vt:lpstr>
      <vt:lpstr>Wingdings</vt:lpstr>
      <vt:lpstr>Wingdings 2</vt:lpstr>
      <vt:lpstr>Loggia</vt:lpstr>
      <vt:lpstr>17. óra</vt:lpstr>
      <vt:lpstr>Alapfogalmak</vt:lpstr>
      <vt:lpstr>A hálózatok fajtái – összekötés szerint</vt:lpstr>
      <vt:lpstr>A hálózatok fajtái – nagyság szerint</vt:lpstr>
      <vt:lpstr>LAN HÁLÓZAT</vt:lpstr>
      <vt:lpstr>MAN hálózat</vt:lpstr>
      <vt:lpstr>WAN hálózat</vt:lpstr>
      <vt:lpstr>Összefoglalás – jövő héten teszt!</vt:lpstr>
      <vt:lpstr>Előnyök, hátrányok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óra</dc:title>
  <dc:creator>Tanar</dc:creator>
  <cp:lastModifiedBy>Pacsa Andras</cp:lastModifiedBy>
  <cp:revision>6</cp:revision>
  <dcterms:created xsi:type="dcterms:W3CDTF">2015-09-15T07:27:03Z</dcterms:created>
  <dcterms:modified xsi:type="dcterms:W3CDTF">2026-01-13T07:22:02Z</dcterms:modified>
</cp:coreProperties>
</file>