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valami@szolgaltato.kiterjeszte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mail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92925" y="324852"/>
            <a:ext cx="8911687" cy="1280890"/>
          </a:xfrm>
        </p:spPr>
        <p:txBody>
          <a:bodyPr/>
          <a:lstStyle/>
          <a:p>
            <a:r>
              <a:rPr lang="hu-HU" sz="1800" dirty="0" smtClean="0"/>
              <a:t>Múltkori óra </a:t>
            </a:r>
            <a:r>
              <a:rPr lang="hu-HU" sz="1800" dirty="0" err="1" smtClean="0"/>
              <a:t>anyagához</a:t>
            </a:r>
            <a:r>
              <a:rPr lang="hu-HU" sz="1800" dirty="0" smtClean="0"/>
              <a:t/>
            </a:r>
            <a:br>
              <a:rPr lang="hu-HU" sz="1800" dirty="0" smtClean="0"/>
            </a:br>
            <a:r>
              <a:rPr lang="hu-HU" dirty="0" smtClean="0"/>
              <a:t>Felhőszolgáltatások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89212" y="1787237"/>
            <a:ext cx="8915400" cy="4879570"/>
          </a:xfrm>
        </p:spPr>
        <p:txBody>
          <a:bodyPr>
            <a:normAutofit fontScale="92500" lnSpcReduction="10000"/>
          </a:bodyPr>
          <a:lstStyle/>
          <a:p>
            <a:r>
              <a:rPr lang="hu-HU" b="1" u="sng" dirty="0" smtClean="0"/>
              <a:t>Online tárhely: </a:t>
            </a:r>
            <a:r>
              <a:rPr lang="hu-HU" dirty="0" smtClean="0"/>
              <a:t>az adataink (fájljaink) nem a saját </a:t>
            </a:r>
            <a:r>
              <a:rPr lang="hu-HU" dirty="0" err="1" smtClean="0"/>
              <a:t>gépünkön</a:t>
            </a:r>
            <a:r>
              <a:rPr lang="hu-HU" dirty="0" smtClean="0"/>
              <a:t>, hanem egy szolgáltató távoli adattárolóján vannak. </a:t>
            </a:r>
            <a:endParaRPr lang="hu-HU" dirty="0"/>
          </a:p>
          <a:p>
            <a:r>
              <a:rPr lang="hu-HU" b="1" u="sng" dirty="0" smtClean="0"/>
              <a:t>Felhőszolgáltatások: </a:t>
            </a:r>
            <a:r>
              <a:rPr lang="hu-HU" dirty="0" smtClean="0"/>
              <a:t>az adataink és a szerkesztésükre használt programokat is a szolgáltató biztosítja.</a:t>
            </a:r>
          </a:p>
          <a:p>
            <a:pPr lvl="1"/>
            <a:r>
              <a:rPr lang="hu-HU" dirty="0" smtClean="0"/>
              <a:t>Pl. Google Drive, </a:t>
            </a:r>
            <a:r>
              <a:rPr lang="hu-HU" dirty="0" err="1" smtClean="0"/>
              <a:t>Onedrive</a:t>
            </a:r>
            <a:r>
              <a:rPr lang="hu-HU" dirty="0" smtClean="0"/>
              <a:t>, </a:t>
            </a:r>
            <a:r>
              <a:rPr lang="hu-HU" dirty="0" err="1" smtClean="0"/>
              <a:t>Dropbox</a:t>
            </a:r>
            <a:r>
              <a:rPr lang="hu-HU" dirty="0" smtClean="0"/>
              <a:t>, </a:t>
            </a:r>
            <a:r>
              <a:rPr lang="hu-HU" dirty="0" err="1" smtClean="0"/>
              <a:t>iCloud</a:t>
            </a:r>
            <a:r>
              <a:rPr lang="hu-HU" dirty="0" smtClean="0"/>
              <a:t>…)</a:t>
            </a:r>
          </a:p>
          <a:p>
            <a:pPr lvl="1"/>
            <a:r>
              <a:rPr lang="hu-HU" dirty="0" smtClean="0"/>
              <a:t>Előnyök:</a:t>
            </a:r>
          </a:p>
          <a:p>
            <a:pPr lvl="2"/>
            <a:r>
              <a:rPr lang="hu-HU" dirty="0" smtClean="0"/>
              <a:t>Adatbiztonság (adatvesztés valószínűsége kisebb)</a:t>
            </a:r>
          </a:p>
          <a:p>
            <a:pPr lvl="2"/>
            <a:r>
              <a:rPr lang="hu-HU" dirty="0" smtClean="0"/>
              <a:t>Egyszerű hozzáférhetőség</a:t>
            </a:r>
          </a:p>
          <a:p>
            <a:pPr lvl="2"/>
            <a:r>
              <a:rPr lang="hu-HU" dirty="0" smtClean="0"/>
              <a:t>Közös felhasználás – akár egy időben is</a:t>
            </a:r>
          </a:p>
          <a:p>
            <a:pPr lvl="2"/>
            <a:r>
              <a:rPr lang="hu-HU" dirty="0" smtClean="0"/>
              <a:t>Felhasználóbarát</a:t>
            </a:r>
          </a:p>
          <a:p>
            <a:pPr lvl="1"/>
            <a:r>
              <a:rPr lang="hu-HU" dirty="0" smtClean="0"/>
              <a:t>Hátrányok:</a:t>
            </a:r>
          </a:p>
          <a:p>
            <a:pPr lvl="2"/>
            <a:r>
              <a:rPr lang="hu-HU" dirty="0" smtClean="0"/>
              <a:t>Visszatérő költségek</a:t>
            </a:r>
          </a:p>
          <a:p>
            <a:pPr lvl="2"/>
            <a:r>
              <a:rPr lang="hu-HU" dirty="0" smtClean="0"/>
              <a:t>Internet szükségessége</a:t>
            </a:r>
          </a:p>
          <a:p>
            <a:pPr lvl="2"/>
            <a:r>
              <a:rPr lang="hu-HU" dirty="0" smtClean="0"/>
              <a:t>Szolgáltatás kiesés</a:t>
            </a:r>
          </a:p>
          <a:p>
            <a:pPr lvl="1"/>
            <a:r>
              <a:rPr lang="hu-HU" dirty="0" smtClean="0"/>
              <a:t>Adatbiztonság (esetleges </a:t>
            </a:r>
            <a:r>
              <a:rPr lang="hu-HU" dirty="0" err="1" smtClean="0"/>
              <a:t>jelszófeltörtés</a:t>
            </a:r>
            <a:r>
              <a:rPr lang="hu-HU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5204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23.óra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Online </a:t>
            </a:r>
            <a:r>
              <a:rPr lang="hu-HU" dirty="0" err="1" smtClean="0"/>
              <a:t>kommunkáció</a:t>
            </a:r>
            <a:endParaRPr lang="hu-HU" dirty="0"/>
          </a:p>
        </p:txBody>
      </p:sp>
      <p:pic>
        <p:nvPicPr>
          <p:cNvPr id="4" name="Picture 4" descr="http://www.theglassslipperbeautypageant.com/sitebuildercontent/sitebuilderpictures/emai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613" y="1160160"/>
            <a:ext cx="365763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05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e-mail fogalma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Elektronikus levél.</a:t>
            </a:r>
          </a:p>
          <a:p>
            <a:r>
              <a:rPr lang="hu-HU" dirty="0" smtClean="0"/>
              <a:t>Az e-mail cím:</a:t>
            </a:r>
            <a:r>
              <a:rPr lang="hu-HU" dirty="0"/>
              <a:t> </a:t>
            </a:r>
            <a:r>
              <a:rPr lang="hu-HU" dirty="0" smtClean="0">
                <a:hlinkClick r:id="rId2"/>
              </a:rPr>
              <a:t>valami@</a:t>
            </a:r>
            <a:r>
              <a:rPr lang="hu-HU" dirty="0" err="1" smtClean="0">
                <a:hlinkClick r:id="rId2"/>
              </a:rPr>
              <a:t>szolgaltato.kiterjesztes</a:t>
            </a:r>
            <a:endParaRPr lang="hu-HU" dirty="0"/>
          </a:p>
          <a:p>
            <a:r>
              <a:rPr lang="hu-HU" dirty="0" smtClean="0"/>
              <a:t>Az e-mail cím egyértelmű.</a:t>
            </a:r>
          </a:p>
          <a:p>
            <a:r>
              <a:rPr lang="hu-HU" dirty="0" smtClean="0"/>
              <a:t>Az e-mail-eket tároló hely: szolgáltató szerverén jelszó biztos tárhely.</a:t>
            </a:r>
          </a:p>
          <a:p>
            <a:r>
              <a:rPr lang="hu-HU" dirty="0" smtClean="0"/>
              <a:t>Mikor jó egy e-mail cím?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25FCD-ADD2-461D-8FB2-16B95F4CB8D4}" type="datetime1">
              <a:rPr lang="hu-HU" smtClean="0"/>
              <a:t>2026. 02. 23.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897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E-mail szolgáltatók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Freemail</a:t>
            </a:r>
            <a:endParaRPr lang="hu-HU" dirty="0" smtClean="0"/>
          </a:p>
          <a:p>
            <a:r>
              <a:rPr lang="hu-HU" dirty="0" smtClean="0"/>
              <a:t>Hotmail</a:t>
            </a:r>
          </a:p>
          <a:p>
            <a:r>
              <a:rPr lang="hu-HU" dirty="0" err="1" smtClean="0"/>
              <a:t>Gmail</a:t>
            </a:r>
            <a:endParaRPr lang="hu-HU" dirty="0" smtClean="0"/>
          </a:p>
          <a:p>
            <a:r>
              <a:rPr lang="hu-HU" dirty="0" smtClean="0"/>
              <a:t>T-online</a:t>
            </a:r>
          </a:p>
          <a:p>
            <a:r>
              <a:rPr lang="hu-HU" dirty="0" smtClean="0"/>
              <a:t>…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25FCD-ADD2-461D-8FB2-16B95F4CB8D4}" type="datetime1">
              <a:rPr lang="hu-HU" smtClean="0"/>
              <a:t>2026. 02. 23.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426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Hozzunk létre e-mail címet!</a:t>
            </a:r>
            <a:endParaRPr lang="hu-HU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>
                <a:hlinkClick r:id="rId2"/>
              </a:rPr>
              <a:t>www.gmail.com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25FCD-ADD2-461D-8FB2-16B95F4CB8D4}" type="datetime1">
              <a:rPr lang="hu-HU" smtClean="0"/>
              <a:t>2026. 02. 23.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886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Jövő héten összefoglalás és számonkérés!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Közösségi oldalak, chat</a:t>
            </a:r>
          </a:p>
          <a:p>
            <a:pPr lvl="1"/>
            <a:r>
              <a:rPr lang="hu-HU" dirty="0" smtClean="0"/>
              <a:t>A csevegés szabályai</a:t>
            </a:r>
          </a:p>
          <a:p>
            <a:pPr lvl="1"/>
            <a:r>
              <a:rPr lang="hu-HU" dirty="0" smtClean="0"/>
              <a:t>Chat alkalmazások</a:t>
            </a:r>
          </a:p>
          <a:p>
            <a:pPr lvl="1"/>
            <a:r>
              <a:rPr lang="hu-HU" dirty="0" smtClean="0"/>
              <a:t>A közösségi oldalak használatának szabályai</a:t>
            </a:r>
          </a:p>
          <a:p>
            <a:r>
              <a:rPr lang="hu-HU" dirty="0" smtClean="0"/>
              <a:t>Az adatok tárolása</a:t>
            </a:r>
          </a:p>
          <a:p>
            <a:pPr lvl="1"/>
            <a:r>
              <a:rPr lang="hu-HU" dirty="0" smtClean="0"/>
              <a:t>Adat, információ fogalma</a:t>
            </a:r>
          </a:p>
          <a:p>
            <a:pPr lvl="1"/>
            <a:r>
              <a:rPr lang="hu-HU" dirty="0" smtClean="0"/>
              <a:t>Az adattárolás lehetőségei: helyi gépen, adathordozók, felhőszolgáltatások</a:t>
            </a:r>
          </a:p>
          <a:p>
            <a:r>
              <a:rPr lang="hu-HU" dirty="0" smtClean="0"/>
              <a:t>Elektronikus levelezés</a:t>
            </a:r>
          </a:p>
          <a:p>
            <a:pPr lvl="1"/>
            <a:r>
              <a:rPr lang="hu-HU" dirty="0" smtClean="0"/>
              <a:t>Az e-mail fogalma, az e-mail cím</a:t>
            </a:r>
          </a:p>
          <a:p>
            <a:pPr lvl="1"/>
            <a:r>
              <a:rPr lang="hu-HU" dirty="0" smtClean="0"/>
              <a:t>E-mail szolgáltatások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8934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</TotalTime>
  <Words>179</Words>
  <Application>Microsoft Office PowerPoint</Application>
  <PresentationFormat>Szélesvásznú</PresentationFormat>
  <Paragraphs>44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Szálak</vt:lpstr>
      <vt:lpstr>Múltkori óra anyagához Felhőszolgáltatások</vt:lpstr>
      <vt:lpstr>23.óra</vt:lpstr>
      <vt:lpstr>Az e-mail fogalma</vt:lpstr>
      <vt:lpstr>E-mail szolgáltatók</vt:lpstr>
      <vt:lpstr>Hozzunk létre e-mail címet!</vt:lpstr>
      <vt:lpstr>Jövő héten összefoglalás és számonkérés!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23.óra</dc:title>
  <dc:creator>Pacsa Andras</dc:creator>
  <cp:lastModifiedBy>Pacsa Andras</cp:lastModifiedBy>
  <cp:revision>4</cp:revision>
  <dcterms:created xsi:type="dcterms:W3CDTF">2026-02-23T10:12:30Z</dcterms:created>
  <dcterms:modified xsi:type="dcterms:W3CDTF">2026-02-23T10:46:41Z</dcterms:modified>
</cp:coreProperties>
</file>