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BE75F35-2871-4F01-BA23-B886861842A8}" type="datetimeFigureOut">
              <a:rPr lang="hu-HU" smtClean="0"/>
              <a:t>2026. 04. 28.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56F4BA8-5CD5-4946-93DC-7A207B0F125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29. óra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A számítógép részei </a:t>
            </a:r>
          </a:p>
          <a:p>
            <a:r>
              <a:rPr lang="hu-HU" dirty="0" smtClean="0"/>
              <a:t>Hardver és szoftver elemek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714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számítógép alapvető részei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4165054" cy="317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9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Mit csatlakoztathatok még hozzá?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6395977" cy="2528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23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777686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0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Melyiket hova sorolnád?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Be viszek adatot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 smtClean="0"/>
              <a:t>Ki viszek adatot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dirty="0" smtClean="0"/>
              <a:t>Billentyűzet</a:t>
            </a:r>
          </a:p>
          <a:p>
            <a:r>
              <a:rPr lang="hu-HU" dirty="0" smtClean="0"/>
              <a:t>Egér</a:t>
            </a:r>
          </a:p>
          <a:p>
            <a:r>
              <a:rPr lang="hu-HU" dirty="0" err="1" smtClean="0">
                <a:solidFill>
                  <a:srgbClr val="FF0000"/>
                </a:solidFill>
              </a:rPr>
              <a:t>Pendrive</a:t>
            </a:r>
            <a:endParaRPr lang="hu-HU" dirty="0" smtClean="0">
              <a:solidFill>
                <a:srgbClr val="FF0000"/>
              </a:solidFill>
            </a:endParaRPr>
          </a:p>
          <a:p>
            <a:r>
              <a:rPr lang="hu-HU" dirty="0" smtClean="0"/>
              <a:t>Mikrofon</a:t>
            </a:r>
          </a:p>
          <a:p>
            <a:r>
              <a:rPr lang="hu-HU" dirty="0" err="1" smtClean="0"/>
              <a:t>Webkamera</a:t>
            </a:r>
            <a:endParaRPr lang="hu-HU" dirty="0" smtClean="0"/>
          </a:p>
          <a:p>
            <a:r>
              <a:rPr lang="hu-HU" dirty="0" err="1" smtClean="0"/>
              <a:t>Scanner</a:t>
            </a:r>
            <a:endParaRPr lang="hu-HU" dirty="0" smtClean="0"/>
          </a:p>
          <a:p>
            <a:r>
              <a:rPr lang="hu-HU" dirty="0" smtClean="0"/>
              <a:t>Joystick</a:t>
            </a:r>
          </a:p>
          <a:p>
            <a:r>
              <a:rPr lang="hu-HU" dirty="0" smtClean="0">
                <a:solidFill>
                  <a:srgbClr val="FF0000"/>
                </a:solidFill>
              </a:rPr>
              <a:t>Mobiltelefon</a:t>
            </a:r>
            <a:endParaRPr lang="hu-HU" dirty="0" smtClean="0"/>
          </a:p>
          <a:p>
            <a:r>
              <a:rPr lang="hu-HU" dirty="0" smtClean="0">
                <a:solidFill>
                  <a:srgbClr val="FF0000"/>
                </a:solidFill>
              </a:rPr>
              <a:t>Hangkártya</a:t>
            </a:r>
          </a:p>
        </p:txBody>
      </p:sp>
      <p:sp>
        <p:nvSpPr>
          <p:cNvPr id="7" name="Tartalom helye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 smtClean="0"/>
              <a:t>Nyomtató</a:t>
            </a:r>
          </a:p>
          <a:p>
            <a:r>
              <a:rPr lang="hu-HU" dirty="0" smtClean="0"/>
              <a:t>Projektor</a:t>
            </a:r>
          </a:p>
          <a:p>
            <a:r>
              <a:rPr lang="hu-HU" dirty="0" smtClean="0"/>
              <a:t>Hangszóró</a:t>
            </a:r>
          </a:p>
          <a:p>
            <a:r>
              <a:rPr lang="hu-HU" dirty="0" err="1" smtClean="0">
                <a:solidFill>
                  <a:srgbClr val="FF0000"/>
                </a:solidFill>
              </a:rPr>
              <a:t>Pendrive</a:t>
            </a:r>
            <a:endParaRPr lang="hu-HU" dirty="0" smtClean="0">
              <a:solidFill>
                <a:srgbClr val="FF0000"/>
              </a:solidFill>
            </a:endParaRPr>
          </a:p>
          <a:p>
            <a:r>
              <a:rPr lang="hu-HU" dirty="0" smtClean="0">
                <a:solidFill>
                  <a:srgbClr val="FF0000"/>
                </a:solidFill>
              </a:rPr>
              <a:t>Mobiltelefon</a:t>
            </a:r>
          </a:p>
          <a:p>
            <a:r>
              <a:rPr lang="hu-HU" dirty="0" smtClean="0">
                <a:solidFill>
                  <a:srgbClr val="FF0000"/>
                </a:solidFill>
              </a:rPr>
              <a:t>Hangkártya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452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rtalom hely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számítógéphez csatlakoztatható fizikai dolgok összessége.</a:t>
            </a:r>
          </a:p>
          <a:p>
            <a:r>
              <a:rPr lang="hu-HU" dirty="0" smtClean="0"/>
              <a:t>A számítógép perifériák segítségével kommunikál a külvilággal.</a:t>
            </a:r>
          </a:p>
          <a:p>
            <a:r>
              <a:rPr lang="hu-HU" dirty="0" smtClean="0"/>
              <a:t>Megkülönböztetünk beviteli és kiviteli, valamint be és kiviteli eszközöket.  </a:t>
            </a:r>
            <a:endParaRPr lang="hu-HU" dirty="0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Periféria fogalma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713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</TotalTime>
  <Words>72</Words>
  <Application>Microsoft Office PowerPoint</Application>
  <PresentationFormat>Diavetítés a képernyőre (4:3 oldalarány)</PresentationFormat>
  <Paragraphs>27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Lucida Sans Unicode</vt:lpstr>
      <vt:lpstr>Verdana</vt:lpstr>
      <vt:lpstr>Wingdings 2</vt:lpstr>
      <vt:lpstr>Wingdings 3</vt:lpstr>
      <vt:lpstr>Sétatér</vt:lpstr>
      <vt:lpstr>29. óra</vt:lpstr>
      <vt:lpstr>A számítógép alapvető részei</vt:lpstr>
      <vt:lpstr>Mit csatlakoztathatok még hozzá?</vt:lpstr>
      <vt:lpstr>PowerPoint-bemutató</vt:lpstr>
      <vt:lpstr>Melyiket hova sorolnád?</vt:lpstr>
      <vt:lpstr>Periféria fogalma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óra</dc:title>
  <dc:creator>Tanar</dc:creator>
  <cp:lastModifiedBy>Pacsa Andras</cp:lastModifiedBy>
  <cp:revision>6</cp:revision>
  <dcterms:created xsi:type="dcterms:W3CDTF">2015-09-11T09:10:37Z</dcterms:created>
  <dcterms:modified xsi:type="dcterms:W3CDTF">2026-04-28T06:06:37Z</dcterms:modified>
</cp:coreProperties>
</file>